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9"/>
  </p:notesMasterIdLst>
  <p:handoutMasterIdLst>
    <p:handoutMasterId r:id="rId20"/>
  </p:handoutMasterIdLst>
  <p:sldIdLst>
    <p:sldId id="1190" r:id="rId2"/>
    <p:sldId id="1191" r:id="rId3"/>
    <p:sldId id="1192" r:id="rId4"/>
    <p:sldId id="1193" r:id="rId5"/>
    <p:sldId id="1194" r:id="rId6"/>
    <p:sldId id="1195" r:id="rId7"/>
    <p:sldId id="1196" r:id="rId8"/>
    <p:sldId id="1197" r:id="rId9"/>
    <p:sldId id="1198" r:id="rId10"/>
    <p:sldId id="1199" r:id="rId11"/>
    <p:sldId id="1200" r:id="rId12"/>
    <p:sldId id="1201" r:id="rId13"/>
    <p:sldId id="1202" r:id="rId14"/>
    <p:sldId id="1203" r:id="rId15"/>
    <p:sldId id="1204" r:id="rId16"/>
    <p:sldId id="1205" r:id="rId17"/>
    <p:sldId id="1206"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7D98F68-5C28-5740-9297-9172D874C93F}">
          <p14:sldIdLst>
            <p14:sldId id="1190"/>
            <p14:sldId id="1191"/>
          </p14:sldIdLst>
        </p14:section>
        <p14:section name="what is node.js" id="{0FF5F651-0347-F342-93CE-833DE9951EDB}">
          <p14:sldIdLst>
            <p14:sldId id="1192"/>
            <p14:sldId id="1193"/>
            <p14:sldId id="1194"/>
            <p14:sldId id="1195"/>
            <p14:sldId id="1196"/>
            <p14:sldId id="1197"/>
            <p14:sldId id="1198"/>
          </p14:sldIdLst>
        </p14:section>
        <p14:section name="tooling" id="{34F2E087-6106-8746-B0FC-5C0D87FD1BDD}">
          <p14:sldIdLst>
            <p14:sldId id="1199"/>
            <p14:sldId id="1200"/>
          </p14:sldIdLst>
        </p14:section>
        <p14:section name="developing" id="{5F503172-04FE-AA4C-AEB2-867BEFC1FFA1}">
          <p14:sldIdLst>
            <p14:sldId id="1201"/>
            <p14:sldId id="1202"/>
            <p14:sldId id="1203"/>
            <p14:sldId id="1204"/>
            <p14:sldId id="1205"/>
          </p14:sldIdLst>
        </p14:section>
        <p14:section name="outro" id="{01581FE5-8060-EF42-AB93-DF2E8064E275}">
          <p14:sldIdLst>
            <p14:sldId id="1206"/>
          </p14:sldIdLst>
        </p14:section>
      </p14:sectionLst>
    </p:ext>
    <p:ext uri="{EFAFB233-063F-42B5-8137-9DF3F51BA10A}">
      <p15:sldGuideLst xmlns:p15="http://schemas.microsoft.com/office/powerpoint/2012/main">
        <p15:guide id="1" orient="horz" pos="1339" userDrawn="1">
          <p15:clr>
            <a:srgbClr val="A4A3A4"/>
          </p15:clr>
        </p15:guide>
        <p15:guide id="3" orient="horz" pos="763" userDrawn="1">
          <p15:clr>
            <a:srgbClr val="A4A3A4"/>
          </p15:clr>
        </p15:guide>
        <p15:guide id="4" orient="horz" pos="2491" userDrawn="1">
          <p15:clr>
            <a:srgbClr val="A4A3A4"/>
          </p15:clr>
        </p15:guide>
        <p15:guide id="5" orient="horz" pos="4219" userDrawn="1">
          <p15:clr>
            <a:srgbClr val="A4A3A4"/>
          </p15:clr>
        </p15:guide>
        <p15:guide id="6" orient="horz" pos="3643" userDrawn="1">
          <p15:clr>
            <a:srgbClr val="A4A3A4"/>
          </p15:clr>
        </p15:guide>
        <p15:guide id="7" orient="horz" pos="3067" userDrawn="1">
          <p15:clr>
            <a:srgbClr val="A4A3A4"/>
          </p15:clr>
        </p15:guide>
        <p15:guide id="8" orient="horz" pos="1915" userDrawn="1">
          <p15:clr>
            <a:srgbClr val="A4A3A4"/>
          </p15:clr>
        </p15:guide>
        <p15:guide id="9" pos="173" userDrawn="1">
          <p15:clr>
            <a:srgbClr val="A4A3A4"/>
          </p15:clr>
        </p15:guide>
        <p15:guide id="10" pos="1325" userDrawn="1">
          <p15:clr>
            <a:srgbClr val="A4A3A4"/>
          </p15:clr>
        </p15:guide>
        <p15:guide id="11" pos="7661" userDrawn="1">
          <p15:clr>
            <a:srgbClr val="A4A3A4"/>
          </p15:clr>
        </p15:guide>
        <p15:guide id="12" pos="749" userDrawn="1">
          <p15:clr>
            <a:srgbClr val="A4A3A4"/>
          </p15:clr>
        </p15:guide>
        <p15:guide id="13" pos="7085" userDrawn="1">
          <p15:clr>
            <a:srgbClr val="A4A3A4"/>
          </p15:clr>
        </p15:guide>
        <p15:guide id="14" pos="3629" userDrawn="1">
          <p15:clr>
            <a:srgbClr val="A4A3A4"/>
          </p15:clr>
        </p15:guide>
        <p15:guide id="15" pos="1901" userDrawn="1">
          <p15:clr>
            <a:srgbClr val="A4A3A4"/>
          </p15:clr>
        </p15:guide>
        <p15:guide id="16" pos="2477" userDrawn="1">
          <p15:clr>
            <a:srgbClr val="A4A3A4"/>
          </p15:clr>
        </p15:guide>
        <p15:guide id="17" pos="4205" userDrawn="1">
          <p15:clr>
            <a:srgbClr val="A4A3A4"/>
          </p15:clr>
        </p15:guide>
        <p15:guide id="18" pos="3053" userDrawn="1">
          <p15:clr>
            <a:srgbClr val="A4A3A4"/>
          </p15:clr>
        </p15:guide>
        <p15:guide id="19" pos="4781" userDrawn="1">
          <p15:clr>
            <a:srgbClr val="A4A3A4"/>
          </p15:clr>
        </p15:guide>
        <p15:guide id="20" pos="5933" userDrawn="1">
          <p15:clr>
            <a:srgbClr val="A4A3A4"/>
          </p15:clr>
        </p15:guide>
        <p15:guide id="21" pos="6509" userDrawn="1">
          <p15:clr>
            <a:srgbClr val="A4A3A4"/>
          </p15:clr>
        </p15:guide>
        <p15:guide id="22" pos="5357" userDrawn="1">
          <p15:clr>
            <a:srgbClr val="A4A3A4"/>
          </p15:clr>
        </p15:guide>
        <p15:guide id="23" orient="horz" pos="2203" userDrawn="1">
          <p15:clr>
            <a:srgbClr val="A4A3A4"/>
          </p15:clr>
        </p15:guide>
        <p15:guide id="24" orient="horz" pos="18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eu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6DC2E9"/>
    <a:srgbClr val="505050"/>
    <a:srgbClr val="5D5D5F"/>
    <a:srgbClr val="1476BD"/>
    <a:srgbClr val="969696"/>
    <a:srgbClr val="1F3064"/>
    <a:srgbClr val="68217A"/>
    <a:srgbClr val="E811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557" autoAdjust="0"/>
  </p:normalViewPr>
  <p:slideViewPr>
    <p:cSldViewPr>
      <p:cViewPr varScale="1">
        <p:scale>
          <a:sx n="105" d="100"/>
          <a:sy n="105" d="100"/>
        </p:scale>
        <p:origin x="1280" y="184"/>
      </p:cViewPr>
      <p:guideLst>
        <p:guide orient="horz" pos="1339"/>
        <p:guide orient="horz" pos="763"/>
        <p:guide orient="horz" pos="2491"/>
        <p:guide orient="horz" pos="4219"/>
        <p:guide orient="horz" pos="3643"/>
        <p:guide orient="horz" pos="3067"/>
        <p:guide orient="horz" pos="1915"/>
        <p:guide pos="173"/>
        <p:guide pos="1325"/>
        <p:guide pos="7661"/>
        <p:guide pos="749"/>
        <p:guide pos="7085"/>
        <p:guide pos="3629"/>
        <p:guide pos="1901"/>
        <p:guide pos="2477"/>
        <p:guide pos="4205"/>
        <p:guide pos="3053"/>
        <p:guide pos="4781"/>
        <p:guide pos="5933"/>
        <p:guide pos="6509"/>
        <p:guide pos="5357"/>
        <p:guide orient="horz" pos="2203"/>
        <p:guide orient="horz" pos="18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00" d="100"/>
          <a:sy n="200" d="100"/>
        </p:scale>
        <p:origin x="348" y="-33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handoutMaster" Target="handoutMasters/handoutMaster1.xml"/><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D581CF-96AD-094D-BBD2-1AFCB200BAEC}" type="doc">
      <dgm:prSet loTypeId="urn:microsoft.com/office/officeart/2005/8/layout/default" loCatId="matrix" qsTypeId="urn:microsoft.com/office/officeart/2005/8/quickstyle/simple4" qsCatId="simple" csTypeId="urn:microsoft.com/office/officeart/2005/8/colors/colorful4" csCatId="colorful" phldr="1"/>
      <dgm:spPr/>
      <dgm:t>
        <a:bodyPr/>
        <a:lstStyle/>
        <a:p>
          <a:endParaRPr lang="en-US"/>
        </a:p>
      </dgm:t>
    </dgm:pt>
    <dgm:pt modelId="{5C54862D-0165-9441-994C-02A5A039CA12}">
      <dgm:prSet/>
      <dgm:spPr/>
      <dgm:t>
        <a:bodyPr/>
        <a:lstStyle/>
        <a:p>
          <a:pPr rtl="0"/>
          <a:r>
            <a:rPr lang="en-US" baseline="0" dirty="0" smtClean="0"/>
            <a:t>Node</a:t>
          </a:r>
          <a:endParaRPr lang="en-US" dirty="0"/>
        </a:p>
      </dgm:t>
    </dgm:pt>
    <dgm:pt modelId="{69321D8A-167B-8D48-B663-FB1C72600B3E}" type="parTrans" cxnId="{3DDBC947-F349-1E40-9AE1-01268D314FE6}">
      <dgm:prSet/>
      <dgm:spPr/>
      <dgm:t>
        <a:bodyPr/>
        <a:lstStyle/>
        <a:p>
          <a:endParaRPr lang="en-US"/>
        </a:p>
      </dgm:t>
    </dgm:pt>
    <dgm:pt modelId="{E313E0EC-8584-3142-8E5A-D3C47250DCF9}" type="sibTrans" cxnId="{3DDBC947-F349-1E40-9AE1-01268D314FE6}">
      <dgm:prSet/>
      <dgm:spPr/>
      <dgm:t>
        <a:bodyPr/>
        <a:lstStyle/>
        <a:p>
          <a:endParaRPr lang="en-US"/>
        </a:p>
      </dgm:t>
    </dgm:pt>
    <dgm:pt modelId="{90199798-F18E-394A-AAA7-E2ACACAF0310}">
      <dgm:prSet/>
      <dgm:spPr/>
      <dgm:t>
        <a:bodyPr/>
        <a:lstStyle/>
        <a:p>
          <a:pPr rtl="0"/>
          <a:r>
            <a:rPr lang="en-US" baseline="0" dirty="0" smtClean="0"/>
            <a:t>NPM</a:t>
          </a:r>
          <a:endParaRPr lang="en-US" dirty="0"/>
        </a:p>
      </dgm:t>
    </dgm:pt>
    <dgm:pt modelId="{10F260BF-935D-4F4E-8157-D7D90DC03573}" type="parTrans" cxnId="{65EDEE3C-E380-7646-B548-4A954AA5B8AE}">
      <dgm:prSet/>
      <dgm:spPr/>
      <dgm:t>
        <a:bodyPr/>
        <a:lstStyle/>
        <a:p>
          <a:endParaRPr lang="en-US"/>
        </a:p>
      </dgm:t>
    </dgm:pt>
    <dgm:pt modelId="{502E76DF-B523-8442-B65F-C7F2DA1863F6}" type="sibTrans" cxnId="{65EDEE3C-E380-7646-B548-4A954AA5B8AE}">
      <dgm:prSet/>
      <dgm:spPr/>
      <dgm:t>
        <a:bodyPr/>
        <a:lstStyle/>
        <a:p>
          <a:endParaRPr lang="en-US"/>
        </a:p>
      </dgm:t>
    </dgm:pt>
    <dgm:pt modelId="{060EB9B1-7E7B-CB43-8B3C-EA9658BA985B}">
      <dgm:prSet/>
      <dgm:spPr/>
      <dgm:t>
        <a:bodyPr/>
        <a:lstStyle/>
        <a:p>
          <a:pPr rtl="0"/>
          <a:r>
            <a:rPr lang="en-US" baseline="0" dirty="0" smtClean="0"/>
            <a:t>V8</a:t>
          </a:r>
          <a:endParaRPr lang="en-US" dirty="0"/>
        </a:p>
      </dgm:t>
    </dgm:pt>
    <dgm:pt modelId="{7D044547-5345-7144-BD71-20C8A2E448F7}" type="parTrans" cxnId="{13266E48-1653-1E41-B58B-927432514151}">
      <dgm:prSet/>
      <dgm:spPr/>
      <dgm:t>
        <a:bodyPr/>
        <a:lstStyle/>
        <a:p>
          <a:endParaRPr lang="en-US"/>
        </a:p>
      </dgm:t>
    </dgm:pt>
    <dgm:pt modelId="{C38BC915-3E80-A24D-A71A-E19AC197A2F7}" type="sibTrans" cxnId="{13266E48-1653-1E41-B58B-927432514151}">
      <dgm:prSet/>
      <dgm:spPr/>
      <dgm:t>
        <a:bodyPr/>
        <a:lstStyle/>
        <a:p>
          <a:endParaRPr lang="en-US"/>
        </a:p>
      </dgm:t>
    </dgm:pt>
    <dgm:pt modelId="{7BB04327-0B16-FB4E-B598-7C4FA07A730F}" type="pres">
      <dgm:prSet presAssocID="{B3D581CF-96AD-094D-BBD2-1AFCB200BAEC}" presName="diagram" presStyleCnt="0">
        <dgm:presLayoutVars>
          <dgm:dir/>
          <dgm:resizeHandles val="exact"/>
        </dgm:presLayoutVars>
      </dgm:prSet>
      <dgm:spPr/>
      <dgm:t>
        <a:bodyPr/>
        <a:lstStyle/>
        <a:p>
          <a:endParaRPr lang="en-US"/>
        </a:p>
      </dgm:t>
    </dgm:pt>
    <dgm:pt modelId="{6955A9C6-5A7F-8A46-8E9B-26914354A4C8}" type="pres">
      <dgm:prSet presAssocID="{5C54862D-0165-9441-994C-02A5A039CA12}" presName="node" presStyleLbl="node1" presStyleIdx="0" presStyleCnt="3">
        <dgm:presLayoutVars>
          <dgm:bulletEnabled val="1"/>
        </dgm:presLayoutVars>
      </dgm:prSet>
      <dgm:spPr/>
      <dgm:t>
        <a:bodyPr/>
        <a:lstStyle/>
        <a:p>
          <a:endParaRPr lang="en-US"/>
        </a:p>
      </dgm:t>
    </dgm:pt>
    <dgm:pt modelId="{14314BA6-56C8-4941-811D-C20C192ECF29}" type="pres">
      <dgm:prSet presAssocID="{E313E0EC-8584-3142-8E5A-D3C47250DCF9}" presName="sibTrans" presStyleCnt="0"/>
      <dgm:spPr/>
      <dgm:t>
        <a:bodyPr/>
        <a:lstStyle/>
        <a:p>
          <a:endParaRPr lang="en-US"/>
        </a:p>
      </dgm:t>
    </dgm:pt>
    <dgm:pt modelId="{88E9D925-05DA-A74A-8F67-6039773FF86A}" type="pres">
      <dgm:prSet presAssocID="{060EB9B1-7E7B-CB43-8B3C-EA9658BA985B}" presName="node" presStyleLbl="node1" presStyleIdx="1" presStyleCnt="3">
        <dgm:presLayoutVars>
          <dgm:bulletEnabled val="1"/>
        </dgm:presLayoutVars>
      </dgm:prSet>
      <dgm:spPr/>
      <dgm:t>
        <a:bodyPr/>
        <a:lstStyle/>
        <a:p>
          <a:endParaRPr lang="en-US"/>
        </a:p>
      </dgm:t>
    </dgm:pt>
    <dgm:pt modelId="{D6517C5A-7ADD-5646-A8FE-38A51D84425E}" type="pres">
      <dgm:prSet presAssocID="{C38BC915-3E80-A24D-A71A-E19AC197A2F7}" presName="sibTrans" presStyleCnt="0"/>
      <dgm:spPr/>
      <dgm:t>
        <a:bodyPr/>
        <a:lstStyle/>
        <a:p>
          <a:endParaRPr lang="en-US"/>
        </a:p>
      </dgm:t>
    </dgm:pt>
    <dgm:pt modelId="{197F4ADF-F508-DC4E-BB4B-32D37D77E195}" type="pres">
      <dgm:prSet presAssocID="{90199798-F18E-394A-AAA7-E2ACACAF0310}" presName="node" presStyleLbl="node1" presStyleIdx="2" presStyleCnt="3">
        <dgm:presLayoutVars>
          <dgm:bulletEnabled val="1"/>
        </dgm:presLayoutVars>
      </dgm:prSet>
      <dgm:spPr/>
      <dgm:t>
        <a:bodyPr/>
        <a:lstStyle/>
        <a:p>
          <a:endParaRPr lang="en-US"/>
        </a:p>
      </dgm:t>
    </dgm:pt>
  </dgm:ptLst>
  <dgm:cxnLst>
    <dgm:cxn modelId="{9FE82F86-2A8F-CB4E-B567-0E5EAD9A0997}" type="presOf" srcId="{060EB9B1-7E7B-CB43-8B3C-EA9658BA985B}" destId="{88E9D925-05DA-A74A-8F67-6039773FF86A}" srcOrd="0" destOrd="0" presId="urn:microsoft.com/office/officeart/2005/8/layout/default"/>
    <dgm:cxn modelId="{3DDBC947-F349-1E40-9AE1-01268D314FE6}" srcId="{B3D581CF-96AD-094D-BBD2-1AFCB200BAEC}" destId="{5C54862D-0165-9441-994C-02A5A039CA12}" srcOrd="0" destOrd="0" parTransId="{69321D8A-167B-8D48-B663-FB1C72600B3E}" sibTransId="{E313E0EC-8584-3142-8E5A-D3C47250DCF9}"/>
    <dgm:cxn modelId="{B745A690-3337-9140-AAD4-CB7040092037}" type="presOf" srcId="{B3D581CF-96AD-094D-BBD2-1AFCB200BAEC}" destId="{7BB04327-0B16-FB4E-B598-7C4FA07A730F}" srcOrd="0" destOrd="0" presId="urn:microsoft.com/office/officeart/2005/8/layout/default"/>
    <dgm:cxn modelId="{632DF876-B1C0-CE4F-BC02-AA0B9FB7504F}" type="presOf" srcId="{90199798-F18E-394A-AAA7-E2ACACAF0310}" destId="{197F4ADF-F508-DC4E-BB4B-32D37D77E195}" srcOrd="0" destOrd="0" presId="urn:microsoft.com/office/officeart/2005/8/layout/default"/>
    <dgm:cxn modelId="{65EDEE3C-E380-7646-B548-4A954AA5B8AE}" srcId="{B3D581CF-96AD-094D-BBD2-1AFCB200BAEC}" destId="{90199798-F18E-394A-AAA7-E2ACACAF0310}" srcOrd="2" destOrd="0" parTransId="{10F260BF-935D-4F4E-8157-D7D90DC03573}" sibTransId="{502E76DF-B523-8442-B65F-C7F2DA1863F6}"/>
    <dgm:cxn modelId="{13266E48-1653-1E41-B58B-927432514151}" srcId="{B3D581CF-96AD-094D-BBD2-1AFCB200BAEC}" destId="{060EB9B1-7E7B-CB43-8B3C-EA9658BA985B}" srcOrd="1" destOrd="0" parTransId="{7D044547-5345-7144-BD71-20C8A2E448F7}" sibTransId="{C38BC915-3E80-A24D-A71A-E19AC197A2F7}"/>
    <dgm:cxn modelId="{11688F99-0FE8-AA4B-9A1E-859DA1A49C39}" type="presOf" srcId="{5C54862D-0165-9441-994C-02A5A039CA12}" destId="{6955A9C6-5A7F-8A46-8E9B-26914354A4C8}" srcOrd="0" destOrd="0" presId="urn:microsoft.com/office/officeart/2005/8/layout/default"/>
    <dgm:cxn modelId="{1EFC373D-4E96-CA49-9268-4F5A3D40DC89}" type="presParOf" srcId="{7BB04327-0B16-FB4E-B598-7C4FA07A730F}" destId="{6955A9C6-5A7F-8A46-8E9B-26914354A4C8}" srcOrd="0" destOrd="0" presId="urn:microsoft.com/office/officeart/2005/8/layout/default"/>
    <dgm:cxn modelId="{0748A718-3704-4947-A034-6DE20DE433E2}" type="presParOf" srcId="{7BB04327-0B16-FB4E-B598-7C4FA07A730F}" destId="{14314BA6-56C8-4941-811D-C20C192ECF29}" srcOrd="1" destOrd="0" presId="urn:microsoft.com/office/officeart/2005/8/layout/default"/>
    <dgm:cxn modelId="{B4E3E3D3-5064-F74F-99A6-282D11C9FCA2}" type="presParOf" srcId="{7BB04327-0B16-FB4E-B598-7C4FA07A730F}" destId="{88E9D925-05DA-A74A-8F67-6039773FF86A}" srcOrd="2" destOrd="0" presId="urn:microsoft.com/office/officeart/2005/8/layout/default"/>
    <dgm:cxn modelId="{87F474CA-9FDC-744A-B04F-AE052BFCD526}" type="presParOf" srcId="{7BB04327-0B16-FB4E-B598-7C4FA07A730F}" destId="{D6517C5A-7ADD-5646-A8FE-38A51D84425E}" srcOrd="3" destOrd="0" presId="urn:microsoft.com/office/officeart/2005/8/layout/default"/>
    <dgm:cxn modelId="{4FBD0BF0-58B8-EE4D-BB7C-5753D4A67D61}" type="presParOf" srcId="{7BB04327-0B16-FB4E-B598-7C4FA07A730F}" destId="{197F4ADF-F508-DC4E-BB4B-32D37D77E195}"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98DB5-FEC4-7E45-9401-BE1AF4EA49E3}" type="doc">
      <dgm:prSet loTypeId="urn:microsoft.com/office/officeart/2005/8/layout/matrix3" loCatId="matrix" qsTypeId="urn:microsoft.com/office/officeart/2005/8/quickstyle/simple4" qsCatId="simple" csTypeId="urn:microsoft.com/office/officeart/2005/8/colors/colorful4" csCatId="colorful"/>
      <dgm:spPr/>
      <dgm:t>
        <a:bodyPr/>
        <a:lstStyle/>
        <a:p>
          <a:endParaRPr lang="en-US"/>
        </a:p>
      </dgm:t>
    </dgm:pt>
    <dgm:pt modelId="{780485E5-8F53-2447-9BBB-26BF9E2932EF}">
      <dgm:prSet/>
      <dgm:spPr/>
      <dgm:t>
        <a:bodyPr/>
        <a:lstStyle/>
        <a:p>
          <a:pPr rtl="0"/>
          <a:r>
            <a:rPr lang="en-US" baseline="0" smtClean="0"/>
            <a:t>Connect</a:t>
          </a:r>
          <a:endParaRPr lang="en-US"/>
        </a:p>
      </dgm:t>
    </dgm:pt>
    <dgm:pt modelId="{935B5FA3-F910-1340-A386-5F5F5C24DBD7}" type="parTrans" cxnId="{71FD3AD9-ED56-6C4D-8EE8-AD6E12404131}">
      <dgm:prSet/>
      <dgm:spPr/>
      <dgm:t>
        <a:bodyPr/>
        <a:lstStyle/>
        <a:p>
          <a:endParaRPr lang="en-US"/>
        </a:p>
      </dgm:t>
    </dgm:pt>
    <dgm:pt modelId="{07C938B3-F791-CD48-962C-8C6F7EAD17A9}" type="sibTrans" cxnId="{71FD3AD9-ED56-6C4D-8EE8-AD6E12404131}">
      <dgm:prSet/>
      <dgm:spPr/>
      <dgm:t>
        <a:bodyPr/>
        <a:lstStyle/>
        <a:p>
          <a:endParaRPr lang="en-US"/>
        </a:p>
      </dgm:t>
    </dgm:pt>
    <dgm:pt modelId="{03E77D45-7965-3746-89F0-D4B14AB78FF3}">
      <dgm:prSet/>
      <dgm:spPr/>
      <dgm:t>
        <a:bodyPr/>
        <a:lstStyle/>
        <a:p>
          <a:pPr rtl="0"/>
          <a:r>
            <a:rPr lang="en-US" baseline="0" smtClean="0"/>
            <a:t>Express</a:t>
          </a:r>
          <a:endParaRPr lang="en-US"/>
        </a:p>
      </dgm:t>
    </dgm:pt>
    <dgm:pt modelId="{2C1E7E87-E146-5840-9171-D61DE2CD155C}" type="parTrans" cxnId="{E92C1445-F12E-BE45-B4B7-E057015E768E}">
      <dgm:prSet/>
      <dgm:spPr/>
      <dgm:t>
        <a:bodyPr/>
        <a:lstStyle/>
        <a:p>
          <a:endParaRPr lang="en-US"/>
        </a:p>
      </dgm:t>
    </dgm:pt>
    <dgm:pt modelId="{6CE46FF0-A4C3-6B43-8A34-88E99CEDB3C1}" type="sibTrans" cxnId="{E92C1445-F12E-BE45-B4B7-E057015E768E}">
      <dgm:prSet/>
      <dgm:spPr/>
      <dgm:t>
        <a:bodyPr/>
        <a:lstStyle/>
        <a:p>
          <a:endParaRPr lang="en-US"/>
        </a:p>
      </dgm:t>
    </dgm:pt>
    <dgm:pt modelId="{5823FF94-2CED-6642-83C9-5D2707B7636A}">
      <dgm:prSet/>
      <dgm:spPr/>
      <dgm:t>
        <a:bodyPr/>
        <a:lstStyle/>
        <a:p>
          <a:pPr rtl="0"/>
          <a:r>
            <a:rPr lang="en-US" baseline="0" smtClean="0"/>
            <a:t>MVC</a:t>
          </a:r>
          <a:endParaRPr lang="en-US"/>
        </a:p>
      </dgm:t>
    </dgm:pt>
    <dgm:pt modelId="{D6942C79-BB06-7B4B-AB60-6087F9C80158}" type="parTrans" cxnId="{9BB5B731-B989-9A40-96A5-8CCF4DB1D282}">
      <dgm:prSet/>
      <dgm:spPr/>
      <dgm:t>
        <a:bodyPr/>
        <a:lstStyle/>
        <a:p>
          <a:endParaRPr lang="en-US"/>
        </a:p>
      </dgm:t>
    </dgm:pt>
    <dgm:pt modelId="{629056D0-23EA-7F40-8A75-60B0602E7383}" type="sibTrans" cxnId="{9BB5B731-B989-9A40-96A5-8CCF4DB1D282}">
      <dgm:prSet/>
      <dgm:spPr/>
      <dgm:t>
        <a:bodyPr/>
        <a:lstStyle/>
        <a:p>
          <a:endParaRPr lang="en-US"/>
        </a:p>
      </dgm:t>
    </dgm:pt>
    <dgm:pt modelId="{AFA6E94D-C43B-EE44-AE56-21BB57250E49}">
      <dgm:prSet/>
      <dgm:spPr/>
      <dgm:t>
        <a:bodyPr/>
        <a:lstStyle/>
        <a:p>
          <a:pPr rtl="0"/>
          <a:r>
            <a:rPr lang="en-US" baseline="0" smtClean="0"/>
            <a:t>APIs</a:t>
          </a:r>
          <a:endParaRPr lang="en-US"/>
        </a:p>
      </dgm:t>
    </dgm:pt>
    <dgm:pt modelId="{5AF2A8D5-1E19-654F-9E85-A3F5F9982770}" type="parTrans" cxnId="{06C98D9B-A4D3-9942-A888-077BB72ED2CD}">
      <dgm:prSet/>
      <dgm:spPr/>
      <dgm:t>
        <a:bodyPr/>
        <a:lstStyle/>
        <a:p>
          <a:endParaRPr lang="en-US"/>
        </a:p>
      </dgm:t>
    </dgm:pt>
    <dgm:pt modelId="{A6CC8148-1BA6-EF4A-8DC4-B90345CC6831}" type="sibTrans" cxnId="{06C98D9B-A4D3-9942-A888-077BB72ED2CD}">
      <dgm:prSet/>
      <dgm:spPr/>
      <dgm:t>
        <a:bodyPr/>
        <a:lstStyle/>
        <a:p>
          <a:endParaRPr lang="en-US"/>
        </a:p>
      </dgm:t>
    </dgm:pt>
    <dgm:pt modelId="{E2AF3C59-A7C8-3640-99EF-BFE2F369975D}" type="pres">
      <dgm:prSet presAssocID="{B5398DB5-FEC4-7E45-9401-BE1AF4EA49E3}" presName="matrix" presStyleCnt="0">
        <dgm:presLayoutVars>
          <dgm:chMax val="1"/>
          <dgm:dir/>
          <dgm:resizeHandles val="exact"/>
        </dgm:presLayoutVars>
      </dgm:prSet>
      <dgm:spPr/>
      <dgm:t>
        <a:bodyPr/>
        <a:lstStyle/>
        <a:p>
          <a:endParaRPr lang="en-US"/>
        </a:p>
      </dgm:t>
    </dgm:pt>
    <dgm:pt modelId="{3E50F6AD-3053-9C4F-BC29-648BA1BD483E}" type="pres">
      <dgm:prSet presAssocID="{B5398DB5-FEC4-7E45-9401-BE1AF4EA49E3}" presName="diamond" presStyleLbl="bgShp" presStyleIdx="0" presStyleCnt="1"/>
      <dgm:spPr/>
      <dgm:t>
        <a:bodyPr/>
        <a:lstStyle/>
        <a:p>
          <a:endParaRPr lang="en-US"/>
        </a:p>
      </dgm:t>
    </dgm:pt>
    <dgm:pt modelId="{A09E9E99-BC73-7149-B6BD-5BBEF2041BDF}" type="pres">
      <dgm:prSet presAssocID="{B5398DB5-FEC4-7E45-9401-BE1AF4EA49E3}" presName="quad1" presStyleLbl="node1" presStyleIdx="0" presStyleCnt="4">
        <dgm:presLayoutVars>
          <dgm:chMax val="0"/>
          <dgm:chPref val="0"/>
          <dgm:bulletEnabled val="1"/>
        </dgm:presLayoutVars>
      </dgm:prSet>
      <dgm:spPr/>
      <dgm:t>
        <a:bodyPr/>
        <a:lstStyle/>
        <a:p>
          <a:endParaRPr lang="en-US"/>
        </a:p>
      </dgm:t>
    </dgm:pt>
    <dgm:pt modelId="{662A6D11-A7CC-ED46-9263-028DF96BCA33}" type="pres">
      <dgm:prSet presAssocID="{B5398DB5-FEC4-7E45-9401-BE1AF4EA49E3}" presName="quad2" presStyleLbl="node1" presStyleIdx="1" presStyleCnt="4">
        <dgm:presLayoutVars>
          <dgm:chMax val="0"/>
          <dgm:chPref val="0"/>
          <dgm:bulletEnabled val="1"/>
        </dgm:presLayoutVars>
      </dgm:prSet>
      <dgm:spPr/>
      <dgm:t>
        <a:bodyPr/>
        <a:lstStyle/>
        <a:p>
          <a:endParaRPr lang="en-US"/>
        </a:p>
      </dgm:t>
    </dgm:pt>
    <dgm:pt modelId="{96696AB6-0FAB-2E49-9007-56D6D26C1710}" type="pres">
      <dgm:prSet presAssocID="{B5398DB5-FEC4-7E45-9401-BE1AF4EA49E3}" presName="quad3" presStyleLbl="node1" presStyleIdx="2" presStyleCnt="4">
        <dgm:presLayoutVars>
          <dgm:chMax val="0"/>
          <dgm:chPref val="0"/>
          <dgm:bulletEnabled val="1"/>
        </dgm:presLayoutVars>
      </dgm:prSet>
      <dgm:spPr/>
      <dgm:t>
        <a:bodyPr/>
        <a:lstStyle/>
        <a:p>
          <a:endParaRPr lang="en-US"/>
        </a:p>
      </dgm:t>
    </dgm:pt>
    <dgm:pt modelId="{1CD2F4A6-34EA-7842-B7CC-7116548DB258}" type="pres">
      <dgm:prSet presAssocID="{B5398DB5-FEC4-7E45-9401-BE1AF4EA49E3}" presName="quad4" presStyleLbl="node1" presStyleIdx="3" presStyleCnt="4">
        <dgm:presLayoutVars>
          <dgm:chMax val="0"/>
          <dgm:chPref val="0"/>
          <dgm:bulletEnabled val="1"/>
        </dgm:presLayoutVars>
      </dgm:prSet>
      <dgm:spPr/>
      <dgm:t>
        <a:bodyPr/>
        <a:lstStyle/>
        <a:p>
          <a:endParaRPr lang="en-US"/>
        </a:p>
      </dgm:t>
    </dgm:pt>
  </dgm:ptLst>
  <dgm:cxnLst>
    <dgm:cxn modelId="{9BB5B731-B989-9A40-96A5-8CCF4DB1D282}" srcId="{B5398DB5-FEC4-7E45-9401-BE1AF4EA49E3}" destId="{5823FF94-2CED-6642-83C9-5D2707B7636A}" srcOrd="2" destOrd="0" parTransId="{D6942C79-BB06-7B4B-AB60-6087F9C80158}" sibTransId="{629056D0-23EA-7F40-8A75-60B0602E7383}"/>
    <dgm:cxn modelId="{E6DCA585-6855-D14A-92C0-CA0485C87655}" type="presOf" srcId="{5823FF94-2CED-6642-83C9-5D2707B7636A}" destId="{96696AB6-0FAB-2E49-9007-56D6D26C1710}" srcOrd="0" destOrd="0" presId="urn:microsoft.com/office/officeart/2005/8/layout/matrix3"/>
    <dgm:cxn modelId="{06C98D9B-A4D3-9942-A888-077BB72ED2CD}" srcId="{B5398DB5-FEC4-7E45-9401-BE1AF4EA49E3}" destId="{AFA6E94D-C43B-EE44-AE56-21BB57250E49}" srcOrd="3" destOrd="0" parTransId="{5AF2A8D5-1E19-654F-9E85-A3F5F9982770}" sibTransId="{A6CC8148-1BA6-EF4A-8DC4-B90345CC6831}"/>
    <dgm:cxn modelId="{D098E011-5686-464E-B5DE-4B9277C6CF8F}" type="presOf" srcId="{03E77D45-7965-3746-89F0-D4B14AB78FF3}" destId="{662A6D11-A7CC-ED46-9263-028DF96BCA33}" srcOrd="0" destOrd="0" presId="urn:microsoft.com/office/officeart/2005/8/layout/matrix3"/>
    <dgm:cxn modelId="{71FD3AD9-ED56-6C4D-8EE8-AD6E12404131}" srcId="{B5398DB5-FEC4-7E45-9401-BE1AF4EA49E3}" destId="{780485E5-8F53-2447-9BBB-26BF9E2932EF}" srcOrd="0" destOrd="0" parTransId="{935B5FA3-F910-1340-A386-5F5F5C24DBD7}" sibTransId="{07C938B3-F791-CD48-962C-8C6F7EAD17A9}"/>
    <dgm:cxn modelId="{BB850516-C3FB-7E42-B9AF-332312398105}" type="presOf" srcId="{780485E5-8F53-2447-9BBB-26BF9E2932EF}" destId="{A09E9E99-BC73-7149-B6BD-5BBEF2041BDF}" srcOrd="0" destOrd="0" presId="urn:microsoft.com/office/officeart/2005/8/layout/matrix3"/>
    <dgm:cxn modelId="{E92C1445-F12E-BE45-B4B7-E057015E768E}" srcId="{B5398DB5-FEC4-7E45-9401-BE1AF4EA49E3}" destId="{03E77D45-7965-3746-89F0-D4B14AB78FF3}" srcOrd="1" destOrd="0" parTransId="{2C1E7E87-E146-5840-9171-D61DE2CD155C}" sibTransId="{6CE46FF0-A4C3-6B43-8A34-88E99CEDB3C1}"/>
    <dgm:cxn modelId="{D89444A6-8E03-B345-8BE3-76725E69DFB9}" type="presOf" srcId="{AFA6E94D-C43B-EE44-AE56-21BB57250E49}" destId="{1CD2F4A6-34EA-7842-B7CC-7116548DB258}" srcOrd="0" destOrd="0" presId="urn:microsoft.com/office/officeart/2005/8/layout/matrix3"/>
    <dgm:cxn modelId="{7FD2B47F-7DF0-B84A-BF08-037825EF1060}" type="presOf" srcId="{B5398DB5-FEC4-7E45-9401-BE1AF4EA49E3}" destId="{E2AF3C59-A7C8-3640-99EF-BFE2F369975D}" srcOrd="0" destOrd="0" presId="urn:microsoft.com/office/officeart/2005/8/layout/matrix3"/>
    <dgm:cxn modelId="{8B5F56EE-6BA0-8444-97BE-FC1920C00607}" type="presParOf" srcId="{E2AF3C59-A7C8-3640-99EF-BFE2F369975D}" destId="{3E50F6AD-3053-9C4F-BC29-648BA1BD483E}" srcOrd="0" destOrd="0" presId="urn:microsoft.com/office/officeart/2005/8/layout/matrix3"/>
    <dgm:cxn modelId="{C8B794A7-244D-5F46-B316-5A20008C3FBC}" type="presParOf" srcId="{E2AF3C59-A7C8-3640-99EF-BFE2F369975D}" destId="{A09E9E99-BC73-7149-B6BD-5BBEF2041BDF}" srcOrd="1" destOrd="0" presId="urn:microsoft.com/office/officeart/2005/8/layout/matrix3"/>
    <dgm:cxn modelId="{DED338F1-84D9-DF46-AC7C-5459C60665BB}" type="presParOf" srcId="{E2AF3C59-A7C8-3640-99EF-BFE2F369975D}" destId="{662A6D11-A7CC-ED46-9263-028DF96BCA33}" srcOrd="2" destOrd="0" presId="urn:microsoft.com/office/officeart/2005/8/layout/matrix3"/>
    <dgm:cxn modelId="{D396AF00-3F7A-8442-9516-64D975227460}" type="presParOf" srcId="{E2AF3C59-A7C8-3640-99EF-BFE2F369975D}" destId="{96696AB6-0FAB-2E49-9007-56D6D26C1710}" srcOrd="3" destOrd="0" presId="urn:microsoft.com/office/officeart/2005/8/layout/matrix3"/>
    <dgm:cxn modelId="{ACE088F0-E9A3-B34E-A278-41EEE74DC248}" type="presParOf" srcId="{E2AF3C59-A7C8-3640-99EF-BFE2F369975D}" destId="{1CD2F4A6-34EA-7842-B7CC-7116548DB25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4E6E15-12BB-8C4D-BDF8-01D8E49300A9}" type="doc">
      <dgm:prSet loTypeId="urn:microsoft.com/office/officeart/2005/8/layout/matrix3" loCatId="matrix" qsTypeId="urn:microsoft.com/office/officeart/2005/8/quickstyle/simple4" qsCatId="simple" csTypeId="urn:microsoft.com/office/officeart/2005/8/colors/colorful4" csCatId="colorful" phldr="1"/>
      <dgm:spPr/>
      <dgm:t>
        <a:bodyPr/>
        <a:lstStyle/>
        <a:p>
          <a:endParaRPr lang="en-US"/>
        </a:p>
      </dgm:t>
    </dgm:pt>
    <dgm:pt modelId="{A26CEAD2-4C3E-E243-AC4B-BDCC36BD8D12}">
      <dgm:prSet/>
      <dgm:spPr/>
      <dgm:t>
        <a:bodyPr/>
        <a:lstStyle/>
        <a:p>
          <a:pPr rtl="0"/>
          <a:r>
            <a:rPr lang="en-US" baseline="0" dirty="0" smtClean="0"/>
            <a:t>Node </a:t>
          </a:r>
          <a:br>
            <a:rPr lang="en-US" baseline="0" dirty="0" smtClean="0"/>
          </a:br>
          <a:r>
            <a:rPr lang="en-US" baseline="0" dirty="0" smtClean="0"/>
            <a:t>--debug</a:t>
          </a:r>
          <a:endParaRPr lang="en-US" dirty="0"/>
        </a:p>
      </dgm:t>
    </dgm:pt>
    <dgm:pt modelId="{ACE92172-043F-7A4D-8CCD-1327325954D6}" type="parTrans" cxnId="{BA33A25D-4DDE-3941-922B-C39F3FE28E38}">
      <dgm:prSet/>
      <dgm:spPr/>
      <dgm:t>
        <a:bodyPr/>
        <a:lstStyle/>
        <a:p>
          <a:endParaRPr lang="en-US"/>
        </a:p>
      </dgm:t>
    </dgm:pt>
    <dgm:pt modelId="{56DEE36B-BE9E-CC48-8D8B-BFDCCCC4F737}" type="sibTrans" cxnId="{BA33A25D-4DDE-3941-922B-C39F3FE28E38}">
      <dgm:prSet/>
      <dgm:spPr/>
      <dgm:t>
        <a:bodyPr/>
        <a:lstStyle/>
        <a:p>
          <a:endParaRPr lang="en-US"/>
        </a:p>
      </dgm:t>
    </dgm:pt>
    <dgm:pt modelId="{F6C25D47-BF74-944E-AE28-437B8ECBB69E}">
      <dgm:prSet/>
      <dgm:spPr/>
      <dgm:t>
        <a:bodyPr/>
        <a:lstStyle/>
        <a:p>
          <a:pPr rtl="0"/>
          <a:r>
            <a:rPr lang="en-US" baseline="0" smtClean="0"/>
            <a:t>node-inspector</a:t>
          </a:r>
          <a:endParaRPr lang="en-US"/>
        </a:p>
      </dgm:t>
    </dgm:pt>
    <dgm:pt modelId="{F0393882-BEAE-DD49-B7E7-69D7B1A8784B}" type="parTrans" cxnId="{0E883A1B-4CB0-C54E-8BBF-F1C76C66838A}">
      <dgm:prSet/>
      <dgm:spPr/>
      <dgm:t>
        <a:bodyPr/>
        <a:lstStyle/>
        <a:p>
          <a:endParaRPr lang="en-US"/>
        </a:p>
      </dgm:t>
    </dgm:pt>
    <dgm:pt modelId="{60196156-9EB9-274F-AD9A-99F7960113E6}" type="sibTrans" cxnId="{0E883A1B-4CB0-C54E-8BBF-F1C76C66838A}">
      <dgm:prSet/>
      <dgm:spPr/>
      <dgm:t>
        <a:bodyPr/>
        <a:lstStyle/>
        <a:p>
          <a:endParaRPr lang="en-US"/>
        </a:p>
      </dgm:t>
    </dgm:pt>
    <dgm:pt modelId="{79C617C0-0DDE-0B47-ABBC-85BFDF3BD3D8}">
      <dgm:prSet/>
      <dgm:spPr/>
      <dgm:t>
        <a:bodyPr/>
        <a:lstStyle/>
        <a:p>
          <a:pPr rtl="0"/>
          <a:r>
            <a:rPr lang="en-US" baseline="0" smtClean="0"/>
            <a:t>Nodemon</a:t>
          </a:r>
          <a:endParaRPr lang="en-US"/>
        </a:p>
      </dgm:t>
    </dgm:pt>
    <dgm:pt modelId="{E35A6BB7-0A07-1F45-B9E4-01B0CF45C49A}" type="parTrans" cxnId="{925B1875-C7D1-A14E-932E-A63CAEE973E7}">
      <dgm:prSet/>
      <dgm:spPr/>
      <dgm:t>
        <a:bodyPr/>
        <a:lstStyle/>
        <a:p>
          <a:endParaRPr lang="en-US"/>
        </a:p>
      </dgm:t>
    </dgm:pt>
    <dgm:pt modelId="{00B98E2E-51BE-6A4F-A3B4-F90F77A818E1}" type="sibTrans" cxnId="{925B1875-C7D1-A14E-932E-A63CAEE973E7}">
      <dgm:prSet/>
      <dgm:spPr/>
      <dgm:t>
        <a:bodyPr/>
        <a:lstStyle/>
        <a:p>
          <a:endParaRPr lang="en-US"/>
        </a:p>
      </dgm:t>
    </dgm:pt>
    <dgm:pt modelId="{80843026-EF53-434E-8F7E-C9BD07C0D488}">
      <dgm:prSet/>
      <dgm:spPr/>
      <dgm:t>
        <a:bodyPr/>
        <a:lstStyle/>
        <a:p>
          <a:pPr rtl="0"/>
          <a:r>
            <a:rPr lang="en-US" baseline="0" smtClean="0"/>
            <a:t>spy.js</a:t>
          </a:r>
          <a:endParaRPr lang="en-US"/>
        </a:p>
      </dgm:t>
    </dgm:pt>
    <dgm:pt modelId="{66AAD41B-0995-9B41-B55C-7CC51FCADFA0}" type="parTrans" cxnId="{B5350066-75FF-1849-9880-5F7561685FEA}">
      <dgm:prSet/>
      <dgm:spPr/>
      <dgm:t>
        <a:bodyPr/>
        <a:lstStyle/>
        <a:p>
          <a:endParaRPr lang="en-US"/>
        </a:p>
      </dgm:t>
    </dgm:pt>
    <dgm:pt modelId="{4B6AD514-8A1E-3445-B1F4-60C5D10B1516}" type="sibTrans" cxnId="{B5350066-75FF-1849-9880-5F7561685FEA}">
      <dgm:prSet/>
      <dgm:spPr/>
      <dgm:t>
        <a:bodyPr/>
        <a:lstStyle/>
        <a:p>
          <a:endParaRPr lang="en-US"/>
        </a:p>
      </dgm:t>
    </dgm:pt>
    <dgm:pt modelId="{19604F13-46BA-124A-A024-CEDF0DCEF0EA}" type="pres">
      <dgm:prSet presAssocID="{F24E6E15-12BB-8C4D-BDF8-01D8E49300A9}" presName="matrix" presStyleCnt="0">
        <dgm:presLayoutVars>
          <dgm:chMax val="1"/>
          <dgm:dir/>
          <dgm:resizeHandles val="exact"/>
        </dgm:presLayoutVars>
      </dgm:prSet>
      <dgm:spPr/>
      <dgm:t>
        <a:bodyPr/>
        <a:lstStyle/>
        <a:p>
          <a:endParaRPr lang="en-US"/>
        </a:p>
      </dgm:t>
    </dgm:pt>
    <dgm:pt modelId="{A2CFBB1F-83F0-B248-8575-FE1609C312C3}" type="pres">
      <dgm:prSet presAssocID="{F24E6E15-12BB-8C4D-BDF8-01D8E49300A9}" presName="diamond" presStyleLbl="bgShp" presStyleIdx="0" presStyleCnt="1"/>
      <dgm:spPr/>
      <dgm:t>
        <a:bodyPr/>
        <a:lstStyle/>
        <a:p>
          <a:endParaRPr lang="en-US"/>
        </a:p>
      </dgm:t>
    </dgm:pt>
    <dgm:pt modelId="{70852656-F908-A445-868B-9AB9FF73AA63}" type="pres">
      <dgm:prSet presAssocID="{F24E6E15-12BB-8C4D-BDF8-01D8E49300A9}" presName="quad1" presStyleLbl="node1" presStyleIdx="0" presStyleCnt="4">
        <dgm:presLayoutVars>
          <dgm:chMax val="0"/>
          <dgm:chPref val="0"/>
          <dgm:bulletEnabled val="1"/>
        </dgm:presLayoutVars>
      </dgm:prSet>
      <dgm:spPr/>
      <dgm:t>
        <a:bodyPr/>
        <a:lstStyle/>
        <a:p>
          <a:endParaRPr lang="en-US"/>
        </a:p>
      </dgm:t>
    </dgm:pt>
    <dgm:pt modelId="{D879F6AE-5ABD-124B-889C-F5BFC247E5AF}" type="pres">
      <dgm:prSet presAssocID="{F24E6E15-12BB-8C4D-BDF8-01D8E49300A9}" presName="quad2" presStyleLbl="node1" presStyleIdx="1" presStyleCnt="4">
        <dgm:presLayoutVars>
          <dgm:chMax val="0"/>
          <dgm:chPref val="0"/>
          <dgm:bulletEnabled val="1"/>
        </dgm:presLayoutVars>
      </dgm:prSet>
      <dgm:spPr/>
      <dgm:t>
        <a:bodyPr/>
        <a:lstStyle/>
        <a:p>
          <a:endParaRPr lang="en-US"/>
        </a:p>
      </dgm:t>
    </dgm:pt>
    <dgm:pt modelId="{D5873077-1DDF-0A4D-8863-0F907EC239B1}" type="pres">
      <dgm:prSet presAssocID="{F24E6E15-12BB-8C4D-BDF8-01D8E49300A9}" presName="quad3" presStyleLbl="node1" presStyleIdx="2" presStyleCnt="4">
        <dgm:presLayoutVars>
          <dgm:chMax val="0"/>
          <dgm:chPref val="0"/>
          <dgm:bulletEnabled val="1"/>
        </dgm:presLayoutVars>
      </dgm:prSet>
      <dgm:spPr/>
      <dgm:t>
        <a:bodyPr/>
        <a:lstStyle/>
        <a:p>
          <a:endParaRPr lang="en-US"/>
        </a:p>
      </dgm:t>
    </dgm:pt>
    <dgm:pt modelId="{CE0C4AE2-8E85-1446-95B2-2DD4F4A61743}" type="pres">
      <dgm:prSet presAssocID="{F24E6E15-12BB-8C4D-BDF8-01D8E49300A9}" presName="quad4" presStyleLbl="node1" presStyleIdx="3" presStyleCnt="4">
        <dgm:presLayoutVars>
          <dgm:chMax val="0"/>
          <dgm:chPref val="0"/>
          <dgm:bulletEnabled val="1"/>
        </dgm:presLayoutVars>
      </dgm:prSet>
      <dgm:spPr/>
      <dgm:t>
        <a:bodyPr/>
        <a:lstStyle/>
        <a:p>
          <a:endParaRPr lang="en-US"/>
        </a:p>
      </dgm:t>
    </dgm:pt>
  </dgm:ptLst>
  <dgm:cxnLst>
    <dgm:cxn modelId="{925B1875-C7D1-A14E-932E-A63CAEE973E7}" srcId="{F24E6E15-12BB-8C4D-BDF8-01D8E49300A9}" destId="{79C617C0-0DDE-0B47-ABBC-85BFDF3BD3D8}" srcOrd="2" destOrd="0" parTransId="{E35A6BB7-0A07-1F45-B9E4-01B0CF45C49A}" sibTransId="{00B98E2E-51BE-6A4F-A3B4-F90F77A818E1}"/>
    <dgm:cxn modelId="{B5350066-75FF-1849-9880-5F7561685FEA}" srcId="{F24E6E15-12BB-8C4D-BDF8-01D8E49300A9}" destId="{80843026-EF53-434E-8F7E-C9BD07C0D488}" srcOrd="3" destOrd="0" parTransId="{66AAD41B-0995-9B41-B55C-7CC51FCADFA0}" sibTransId="{4B6AD514-8A1E-3445-B1F4-60C5D10B1516}"/>
    <dgm:cxn modelId="{AF2DAB97-C1BC-2B4D-807F-80659CEDC1AB}" type="presOf" srcId="{79C617C0-0DDE-0B47-ABBC-85BFDF3BD3D8}" destId="{D5873077-1DDF-0A4D-8863-0F907EC239B1}" srcOrd="0" destOrd="0" presId="urn:microsoft.com/office/officeart/2005/8/layout/matrix3"/>
    <dgm:cxn modelId="{9A855CB4-E78A-504C-8E8A-CF08314AC33D}" type="presOf" srcId="{A26CEAD2-4C3E-E243-AC4B-BDCC36BD8D12}" destId="{70852656-F908-A445-868B-9AB9FF73AA63}" srcOrd="0" destOrd="0" presId="urn:microsoft.com/office/officeart/2005/8/layout/matrix3"/>
    <dgm:cxn modelId="{565551C2-AE4F-CD47-9E16-EA85835BB884}" type="presOf" srcId="{80843026-EF53-434E-8F7E-C9BD07C0D488}" destId="{CE0C4AE2-8E85-1446-95B2-2DD4F4A61743}" srcOrd="0" destOrd="0" presId="urn:microsoft.com/office/officeart/2005/8/layout/matrix3"/>
    <dgm:cxn modelId="{BA33A25D-4DDE-3941-922B-C39F3FE28E38}" srcId="{F24E6E15-12BB-8C4D-BDF8-01D8E49300A9}" destId="{A26CEAD2-4C3E-E243-AC4B-BDCC36BD8D12}" srcOrd="0" destOrd="0" parTransId="{ACE92172-043F-7A4D-8CCD-1327325954D6}" sibTransId="{56DEE36B-BE9E-CC48-8D8B-BFDCCCC4F737}"/>
    <dgm:cxn modelId="{B7F7134F-9562-4340-B6D4-75E63AB81434}" type="presOf" srcId="{F6C25D47-BF74-944E-AE28-437B8ECBB69E}" destId="{D879F6AE-5ABD-124B-889C-F5BFC247E5AF}" srcOrd="0" destOrd="0" presId="urn:microsoft.com/office/officeart/2005/8/layout/matrix3"/>
    <dgm:cxn modelId="{0E883A1B-4CB0-C54E-8BBF-F1C76C66838A}" srcId="{F24E6E15-12BB-8C4D-BDF8-01D8E49300A9}" destId="{F6C25D47-BF74-944E-AE28-437B8ECBB69E}" srcOrd="1" destOrd="0" parTransId="{F0393882-BEAE-DD49-B7E7-69D7B1A8784B}" sibTransId="{60196156-9EB9-274F-AD9A-99F7960113E6}"/>
    <dgm:cxn modelId="{597F05AA-62A7-B64C-8B20-6ECDA6106E8E}" type="presOf" srcId="{F24E6E15-12BB-8C4D-BDF8-01D8E49300A9}" destId="{19604F13-46BA-124A-A024-CEDF0DCEF0EA}" srcOrd="0" destOrd="0" presId="urn:microsoft.com/office/officeart/2005/8/layout/matrix3"/>
    <dgm:cxn modelId="{3A501D1A-086D-8C47-860F-2327CEE5A284}" type="presParOf" srcId="{19604F13-46BA-124A-A024-CEDF0DCEF0EA}" destId="{A2CFBB1F-83F0-B248-8575-FE1609C312C3}" srcOrd="0" destOrd="0" presId="urn:microsoft.com/office/officeart/2005/8/layout/matrix3"/>
    <dgm:cxn modelId="{D694985F-031D-BB4B-946D-FE75BE120319}" type="presParOf" srcId="{19604F13-46BA-124A-A024-CEDF0DCEF0EA}" destId="{70852656-F908-A445-868B-9AB9FF73AA63}" srcOrd="1" destOrd="0" presId="urn:microsoft.com/office/officeart/2005/8/layout/matrix3"/>
    <dgm:cxn modelId="{4725EC91-A8B0-424F-8730-B16FDE6D138E}" type="presParOf" srcId="{19604F13-46BA-124A-A024-CEDF0DCEF0EA}" destId="{D879F6AE-5ABD-124B-889C-F5BFC247E5AF}" srcOrd="2" destOrd="0" presId="urn:microsoft.com/office/officeart/2005/8/layout/matrix3"/>
    <dgm:cxn modelId="{7E666282-4298-1347-A502-7E5A52AE0875}" type="presParOf" srcId="{19604F13-46BA-124A-A024-CEDF0DCEF0EA}" destId="{D5873077-1DDF-0A4D-8863-0F907EC239B1}" srcOrd="3" destOrd="0" presId="urn:microsoft.com/office/officeart/2005/8/layout/matrix3"/>
    <dgm:cxn modelId="{D9ECA246-CBB7-FA44-B53C-0E225D3D362D}" type="presParOf" srcId="{19604F13-46BA-124A-A024-CEDF0DCEF0EA}" destId="{CE0C4AE2-8E85-1446-95B2-2DD4F4A6174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5A9C6-5A7F-8A46-8E9B-26914354A4C8}">
      <dsp:nvSpPr>
        <dsp:cNvPr id="0" name=""/>
        <dsp:cNvSpPr/>
      </dsp:nvSpPr>
      <dsp:spPr>
        <a:xfrm>
          <a:off x="1139076" y="2517"/>
          <a:ext cx="3159991" cy="1895994"/>
        </a:xfrm>
        <a:prstGeom prst="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Node</a:t>
          </a:r>
          <a:endParaRPr lang="en-US" sz="6500" kern="1200" dirty="0"/>
        </a:p>
      </dsp:txBody>
      <dsp:txXfrm>
        <a:off x="1139076" y="2517"/>
        <a:ext cx="3159991" cy="1895994"/>
      </dsp:txXfrm>
    </dsp:sp>
    <dsp:sp modelId="{88E9D925-05DA-A74A-8F67-6039773FF86A}">
      <dsp:nvSpPr>
        <dsp:cNvPr id="0" name=""/>
        <dsp:cNvSpPr/>
      </dsp:nvSpPr>
      <dsp:spPr>
        <a:xfrm>
          <a:off x="4615067" y="2517"/>
          <a:ext cx="3159991" cy="1895994"/>
        </a:xfrm>
        <a:prstGeom prst="rect">
          <a:avLst/>
        </a:prstGeom>
        <a:solidFill>
          <a:schemeClr val="accent4">
            <a:hueOff val="-1096345"/>
            <a:satOff val="0"/>
            <a:lumOff val="970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V8</a:t>
          </a:r>
          <a:endParaRPr lang="en-US" sz="6500" kern="1200" dirty="0"/>
        </a:p>
      </dsp:txBody>
      <dsp:txXfrm>
        <a:off x="4615067" y="2517"/>
        <a:ext cx="3159991" cy="1895994"/>
      </dsp:txXfrm>
    </dsp:sp>
    <dsp:sp modelId="{197F4ADF-F508-DC4E-BB4B-32D37D77E195}">
      <dsp:nvSpPr>
        <dsp:cNvPr id="0" name=""/>
        <dsp:cNvSpPr/>
      </dsp:nvSpPr>
      <dsp:spPr>
        <a:xfrm>
          <a:off x="2877072" y="2214512"/>
          <a:ext cx="3159991" cy="1895994"/>
        </a:xfrm>
        <a:prstGeom prst="rect">
          <a:avLst/>
        </a:prstGeom>
        <a:solidFill>
          <a:schemeClr val="accent4">
            <a:hueOff val="-2192691"/>
            <a:satOff val="0"/>
            <a:lumOff val="1941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baseline="0" dirty="0" smtClean="0"/>
            <a:t>NPM</a:t>
          </a:r>
          <a:endParaRPr lang="en-US" sz="6500" kern="1200" dirty="0"/>
        </a:p>
      </dsp:txBody>
      <dsp:txXfrm>
        <a:off x="2877072" y="2214512"/>
        <a:ext cx="3159991" cy="1895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0F6AD-3053-9C4F-BC29-648BA1BD483E}">
      <dsp:nvSpPr>
        <dsp:cNvPr id="0" name=""/>
        <dsp:cNvSpPr/>
      </dsp:nvSpPr>
      <dsp:spPr>
        <a:xfrm>
          <a:off x="2429125" y="0"/>
          <a:ext cx="4055884" cy="4055884"/>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09E9E99-BC73-7149-B6BD-5BBEF2041BDF}">
      <dsp:nvSpPr>
        <dsp:cNvPr id="0" name=""/>
        <dsp:cNvSpPr/>
      </dsp:nvSpPr>
      <dsp:spPr>
        <a:xfrm>
          <a:off x="2814434" y="385308"/>
          <a:ext cx="1581794" cy="1581794"/>
        </a:xfrm>
        <a:prstGeom prst="round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baseline="0" smtClean="0"/>
            <a:t>Connect</a:t>
          </a:r>
          <a:endParaRPr lang="en-US" sz="2600" kern="1200"/>
        </a:p>
      </dsp:txBody>
      <dsp:txXfrm>
        <a:off x="2891651" y="462525"/>
        <a:ext cx="1427360" cy="1427360"/>
      </dsp:txXfrm>
    </dsp:sp>
    <dsp:sp modelId="{662A6D11-A7CC-ED46-9263-028DF96BCA33}">
      <dsp:nvSpPr>
        <dsp:cNvPr id="0" name=""/>
        <dsp:cNvSpPr/>
      </dsp:nvSpPr>
      <dsp:spPr>
        <a:xfrm>
          <a:off x="4517906" y="385308"/>
          <a:ext cx="1581794" cy="1581794"/>
        </a:xfrm>
        <a:prstGeom prst="roundRect">
          <a:avLst/>
        </a:prstGeom>
        <a:solidFill>
          <a:schemeClr val="accent4">
            <a:hueOff val="-730897"/>
            <a:satOff val="0"/>
            <a:lumOff val="647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baseline="0" smtClean="0"/>
            <a:t>Express</a:t>
          </a:r>
          <a:endParaRPr lang="en-US" sz="2600" kern="1200"/>
        </a:p>
      </dsp:txBody>
      <dsp:txXfrm>
        <a:off x="4595123" y="462525"/>
        <a:ext cx="1427360" cy="1427360"/>
      </dsp:txXfrm>
    </dsp:sp>
    <dsp:sp modelId="{96696AB6-0FAB-2E49-9007-56D6D26C1710}">
      <dsp:nvSpPr>
        <dsp:cNvPr id="0" name=""/>
        <dsp:cNvSpPr/>
      </dsp:nvSpPr>
      <dsp:spPr>
        <a:xfrm>
          <a:off x="2814434" y="2088780"/>
          <a:ext cx="1581794" cy="1581794"/>
        </a:xfrm>
        <a:prstGeom prst="roundRect">
          <a:avLst/>
        </a:prstGeom>
        <a:solidFill>
          <a:schemeClr val="accent4">
            <a:hueOff val="-1461794"/>
            <a:satOff val="0"/>
            <a:lumOff val="1294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baseline="0" smtClean="0"/>
            <a:t>MVC</a:t>
          </a:r>
          <a:endParaRPr lang="en-US" sz="2600" kern="1200"/>
        </a:p>
      </dsp:txBody>
      <dsp:txXfrm>
        <a:off x="2891651" y="2165997"/>
        <a:ext cx="1427360" cy="1427360"/>
      </dsp:txXfrm>
    </dsp:sp>
    <dsp:sp modelId="{1CD2F4A6-34EA-7842-B7CC-7116548DB258}">
      <dsp:nvSpPr>
        <dsp:cNvPr id="0" name=""/>
        <dsp:cNvSpPr/>
      </dsp:nvSpPr>
      <dsp:spPr>
        <a:xfrm>
          <a:off x="4517906" y="2088780"/>
          <a:ext cx="1581794" cy="1581794"/>
        </a:xfrm>
        <a:prstGeom prst="roundRect">
          <a:avLst/>
        </a:prstGeom>
        <a:solidFill>
          <a:schemeClr val="accent4">
            <a:hueOff val="-2192691"/>
            <a:satOff val="0"/>
            <a:lumOff val="1941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baseline="0" smtClean="0"/>
            <a:t>APIs</a:t>
          </a:r>
          <a:endParaRPr lang="en-US" sz="2600" kern="1200"/>
        </a:p>
      </dsp:txBody>
      <dsp:txXfrm>
        <a:off x="4595123" y="2165997"/>
        <a:ext cx="1427360" cy="1427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FBB1F-83F0-B248-8575-FE1609C312C3}">
      <dsp:nvSpPr>
        <dsp:cNvPr id="0" name=""/>
        <dsp:cNvSpPr/>
      </dsp:nvSpPr>
      <dsp:spPr>
        <a:xfrm>
          <a:off x="2400555" y="0"/>
          <a:ext cx="4113025" cy="4113025"/>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0852656-F908-A445-868B-9AB9FF73AA63}">
      <dsp:nvSpPr>
        <dsp:cNvPr id="0" name=""/>
        <dsp:cNvSpPr/>
      </dsp:nvSpPr>
      <dsp:spPr>
        <a:xfrm>
          <a:off x="2791292" y="390737"/>
          <a:ext cx="1604079" cy="1604079"/>
        </a:xfrm>
        <a:prstGeom prst="roundRect">
          <a:avLst/>
        </a:prstGeom>
        <a:solidFill>
          <a:schemeClr val="accent4">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dirty="0" smtClean="0"/>
            <a:t>Node </a:t>
          </a:r>
          <a:br>
            <a:rPr lang="en-US" sz="2200" kern="1200" baseline="0" dirty="0" smtClean="0"/>
          </a:br>
          <a:r>
            <a:rPr lang="en-US" sz="2200" kern="1200" baseline="0" dirty="0" smtClean="0"/>
            <a:t>--debug</a:t>
          </a:r>
          <a:endParaRPr lang="en-US" sz="2200" kern="1200" dirty="0"/>
        </a:p>
      </dsp:txBody>
      <dsp:txXfrm>
        <a:off x="2869597" y="469042"/>
        <a:ext cx="1447469" cy="1447469"/>
      </dsp:txXfrm>
    </dsp:sp>
    <dsp:sp modelId="{D879F6AE-5ABD-124B-889C-F5BFC247E5AF}">
      <dsp:nvSpPr>
        <dsp:cNvPr id="0" name=""/>
        <dsp:cNvSpPr/>
      </dsp:nvSpPr>
      <dsp:spPr>
        <a:xfrm>
          <a:off x="4518763" y="390737"/>
          <a:ext cx="1604079" cy="1604079"/>
        </a:xfrm>
        <a:prstGeom prst="roundRect">
          <a:avLst/>
        </a:prstGeom>
        <a:solidFill>
          <a:schemeClr val="accent4">
            <a:hueOff val="-730897"/>
            <a:satOff val="0"/>
            <a:lumOff val="647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node-inspector</a:t>
          </a:r>
          <a:endParaRPr lang="en-US" sz="2200" kern="1200"/>
        </a:p>
      </dsp:txBody>
      <dsp:txXfrm>
        <a:off x="4597068" y="469042"/>
        <a:ext cx="1447469" cy="1447469"/>
      </dsp:txXfrm>
    </dsp:sp>
    <dsp:sp modelId="{D5873077-1DDF-0A4D-8863-0F907EC239B1}">
      <dsp:nvSpPr>
        <dsp:cNvPr id="0" name=""/>
        <dsp:cNvSpPr/>
      </dsp:nvSpPr>
      <dsp:spPr>
        <a:xfrm>
          <a:off x="2791292" y="2118207"/>
          <a:ext cx="1604079" cy="1604079"/>
        </a:xfrm>
        <a:prstGeom prst="roundRect">
          <a:avLst/>
        </a:prstGeom>
        <a:solidFill>
          <a:schemeClr val="accent4">
            <a:hueOff val="-1461794"/>
            <a:satOff val="0"/>
            <a:lumOff val="12941"/>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Nodemon</a:t>
          </a:r>
          <a:endParaRPr lang="en-US" sz="2200" kern="1200"/>
        </a:p>
      </dsp:txBody>
      <dsp:txXfrm>
        <a:off x="2869597" y="2196512"/>
        <a:ext cx="1447469" cy="1447469"/>
      </dsp:txXfrm>
    </dsp:sp>
    <dsp:sp modelId="{CE0C4AE2-8E85-1446-95B2-2DD4F4A61743}">
      <dsp:nvSpPr>
        <dsp:cNvPr id="0" name=""/>
        <dsp:cNvSpPr/>
      </dsp:nvSpPr>
      <dsp:spPr>
        <a:xfrm>
          <a:off x="4518763" y="2118207"/>
          <a:ext cx="1604079" cy="1604079"/>
        </a:xfrm>
        <a:prstGeom prst="roundRect">
          <a:avLst/>
        </a:prstGeom>
        <a:solidFill>
          <a:schemeClr val="accent4">
            <a:hueOff val="-2192691"/>
            <a:satOff val="0"/>
            <a:lumOff val="19412"/>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baseline="0" smtClean="0"/>
            <a:t>spy.js</a:t>
          </a:r>
          <a:endParaRPr lang="en-US" sz="2200" kern="1200"/>
        </a:p>
      </dsp:txBody>
      <dsp:txXfrm>
        <a:off x="4597068" y="2196512"/>
        <a:ext cx="1447469" cy="144746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SPC2012 </a:t>
            </a:r>
            <a:r>
              <a:rPr lang="en-US" smtClean="0"/>
              <a:t>– IT Pro</a:t>
            </a:r>
            <a:endParaRPr lang="en-US" dirty="0"/>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6/11/15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Intelliem, Inc..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Intelliem, Inc. as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the date of this presentation.  Because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Intelliem must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Intelliem, and Intelliem cannot guarantee the accuracy of any information provided after the date of this presentation.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INTELLIEM MAKES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SPC2012 – IT Pro</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6/11/15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dirty="0"/>
          </a:p>
        </p:txBody>
      </p:sp>
      <p:sp>
        <p:nvSpPr>
          <p:cNvPr id="4" name="Header Placeholder 3"/>
          <p:cNvSpPr>
            <a:spLocks noGrp="1"/>
          </p:cNvSpPr>
          <p:nvPr>
            <p:ph type="hdr" sz="quarter" idx="10"/>
          </p:nvPr>
        </p:nvSpPr>
        <p:spPr/>
        <p:txBody>
          <a:bodyPr/>
          <a:lstStyle/>
          <a:p>
            <a:r>
              <a:rPr lang="en-US" smtClean="0"/>
              <a:t>SPC2012 – IT Pro</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D67F6FF-BEBC-44EA-BF30-EFC560EE62EB}" type="datetime1">
              <a:rPr lang="en-US" smtClean="0"/>
              <a:t>6/11/15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6611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6/11/15 1:18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04811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274321" y="324065"/>
            <a:ext cx="7919611" cy="1772105"/>
          </a:xfrm>
        </p:spPr>
        <p:txBody>
          <a:bodyPr lIns="146304" tIns="91440" rIns="146304" bIns="91440" anchor="b" anchorCtr="0">
            <a:noAutofit/>
          </a:bodyPr>
          <a:lstStyle>
            <a:lvl1pPr>
              <a:defRPr lang="en-US" sz="5400" b="0" baseline="0">
                <a:solidFill>
                  <a:schemeClr val="tx1"/>
                </a:solidFill>
                <a:latin typeface="Segoe UI" pitchFamily="34" charset="0"/>
                <a:ea typeface="Segoe UI" pitchFamily="34" charset="0"/>
              </a:defRPr>
            </a:lvl1pPr>
          </a:lstStyle>
          <a:p>
            <a:pPr marL="0" lvl="0" defTabSz="932559"/>
            <a:r>
              <a:rPr lang="en-US" dirty="0" smtClean="0"/>
              <a:t>Presentation Title</a:t>
            </a:r>
            <a:br>
              <a:rPr lang="en-US" dirty="0" smtClean="0"/>
            </a:br>
            <a:r>
              <a:rPr lang="en-US" dirty="0" smtClean="0"/>
              <a:t>Subtitle (Set to 40 </a:t>
            </a:r>
            <a:r>
              <a:rPr lang="en-US" dirty="0" err="1" smtClean="0"/>
              <a:t>pt</a:t>
            </a:r>
            <a:r>
              <a:rPr lang="en-US" dirty="0" smtClean="0"/>
              <a:t>)</a:t>
            </a:r>
            <a:endParaRPr lang="en-US" dirty="0"/>
          </a:p>
        </p:txBody>
      </p:sp>
      <p:sp>
        <p:nvSpPr>
          <p:cNvPr id="58" name="Text Placeholder 57"/>
          <p:cNvSpPr>
            <a:spLocks noGrp="1"/>
          </p:cNvSpPr>
          <p:nvPr>
            <p:ph type="body" sz="quarter" idx="11" hasCustomPrompt="1"/>
          </p:nvPr>
        </p:nvSpPr>
        <p:spPr>
          <a:xfrm>
            <a:off x="274638" y="2147982"/>
            <a:ext cx="7924799" cy="1816670"/>
          </a:xfrm>
        </p:spPr>
        <p:txBody>
          <a:bodyPr>
            <a:noAutofit/>
          </a:bodyPr>
          <a:lstStyle>
            <a:lvl1pPr>
              <a:defRPr>
                <a:latin typeface="+mn-lt"/>
              </a:defRPr>
            </a:lvl1pPr>
            <a:lvl2pPr>
              <a:defRPr sz="2000"/>
            </a:lvl2pPr>
            <a:lvl3pPr marL="0" indent="0">
              <a:defRPr sz="2000"/>
            </a:lvl3pPr>
            <a:lvl4pPr marL="0" indent="0">
              <a:defRPr sz="2000"/>
            </a:lvl4pPr>
            <a:lvl5pPr marL="0" indent="0">
              <a:defRPr sz="2000"/>
            </a:lvl5pPr>
          </a:lstStyle>
          <a:p>
            <a:pPr lvl="0"/>
            <a:r>
              <a:rPr lang="en-US" dirty="0" smtClean="0"/>
              <a:t>Author</a:t>
            </a:r>
          </a:p>
          <a:p>
            <a:pPr lvl="1"/>
            <a:r>
              <a:rPr lang="en-US" dirty="0" smtClean="0"/>
              <a:t>Job Title</a:t>
            </a:r>
          </a:p>
          <a:p>
            <a:pPr lvl="1"/>
            <a:r>
              <a:rPr lang="en-US" dirty="0" smtClean="0"/>
              <a:t>Company</a:t>
            </a:r>
          </a:p>
        </p:txBody>
      </p:sp>
    </p:spTree>
    <p:extLst>
      <p:ext uri="{BB962C8B-B14F-4D97-AF65-F5344CB8AC3E}">
        <p14:creationId xmlns:p14="http://schemas.microsoft.com/office/powerpoint/2010/main" val="38693251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1075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Photo">
    <p:spTree>
      <p:nvGrpSpPr>
        <p:cNvPr id="1" name=""/>
        <p:cNvGrpSpPr/>
        <p:nvPr/>
      </p:nvGrpSpPr>
      <p:grpSpPr>
        <a:xfrm>
          <a:off x="0" y="0"/>
          <a:ext cx="0" cy="0"/>
          <a:chOff x="0" y="0"/>
          <a:chExt cx="0" cy="0"/>
        </a:xfrm>
      </p:grpSpPr>
      <p:sp>
        <p:nvSpPr>
          <p:cNvPr id="2" name="Title 1"/>
          <p:cNvSpPr>
            <a:spLocks noGrp="1"/>
          </p:cNvSpPr>
          <p:nvPr>
            <p:ph type="title"/>
          </p:nvPr>
        </p:nvSpPr>
        <p:spPr>
          <a:xfrm>
            <a:off x="274640" y="5257802"/>
            <a:ext cx="11889564" cy="917575"/>
          </a:xfrm>
        </p:spPr>
        <p:txBody>
          <a:bodyPr lIns="182880" tIns="146304" rIns="182880" bIns="146304"/>
          <a:lstStyle>
            <a:lvl1pPr>
              <a:defRPr sz="8000">
                <a:solidFill>
                  <a:srgbClr val="FFFFFF"/>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3476890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plit - Titl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914399"/>
            <a:ext cx="5486400" cy="4572000"/>
          </a:xfrm>
          <a:noFill/>
        </p:spPr>
        <p:txBody>
          <a:bodyPr lIns="182880" tIns="146304" rIns="182880" bIns="146304" anchor="ctr" anchorCtr="0">
            <a:noAutofit/>
          </a:bodyPr>
          <a:lstStyle>
            <a:lvl1pPr>
              <a:defRPr sz="8800" spc="-100" baseline="0">
                <a:gradFill>
                  <a:gsLst>
                    <a:gs pos="100000">
                      <a:schemeClr val="tx1"/>
                    </a:gs>
                    <a:gs pos="0">
                      <a:schemeClr val="tx1"/>
                    </a:gs>
                  </a:gsLst>
                  <a:lin ang="5400000" scaled="0"/>
                </a:gradFill>
              </a:defRPr>
            </a:lvl1pPr>
          </a:lstStyle>
          <a:p>
            <a:r>
              <a:rPr lang="en-US" dirty="0" smtClean="0"/>
              <a:t>Title</a:t>
            </a:r>
            <a:endParaRPr lang="en-US" dirty="0"/>
          </a:p>
        </p:txBody>
      </p:sp>
      <p:sp>
        <p:nvSpPr>
          <p:cNvPr id="6" name="Text Placeholder 5"/>
          <p:cNvSpPr>
            <a:spLocks noGrp="1"/>
          </p:cNvSpPr>
          <p:nvPr>
            <p:ph type="body" sz="quarter" idx="10"/>
          </p:nvPr>
        </p:nvSpPr>
        <p:spPr>
          <a:xfrm>
            <a:off x="6400800" y="914400"/>
            <a:ext cx="5486400" cy="5486400"/>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012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lit - Titl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0800" y="914399"/>
            <a:ext cx="5486400" cy="4572000"/>
          </a:xfrm>
          <a:noFill/>
        </p:spPr>
        <p:txBody>
          <a:bodyPr lIns="182880" tIns="146304" rIns="182880" bIns="146304" anchor="ctr" anchorCtr="0">
            <a:noAutofit/>
          </a:bodyPr>
          <a:lstStyle>
            <a:lvl1pPr algn="r">
              <a:defRPr sz="8800" spc="-100" baseline="0">
                <a:gradFill>
                  <a:gsLst>
                    <a:gs pos="100000">
                      <a:schemeClr val="tx1"/>
                    </a:gs>
                    <a:gs pos="0">
                      <a:schemeClr val="tx1"/>
                    </a:gs>
                  </a:gsLst>
                  <a:lin ang="5400000" scaled="0"/>
                </a:gradFill>
              </a:defRPr>
            </a:lvl1pPr>
          </a:lstStyle>
          <a:p>
            <a:r>
              <a:rPr lang="en-US" dirty="0" smtClean="0"/>
              <a:t>Title</a:t>
            </a:r>
            <a:endParaRPr lang="en-US" dirty="0"/>
          </a:p>
        </p:txBody>
      </p:sp>
      <p:sp>
        <p:nvSpPr>
          <p:cNvPr id="6" name="Text Placeholder 5"/>
          <p:cNvSpPr>
            <a:spLocks noGrp="1"/>
          </p:cNvSpPr>
          <p:nvPr>
            <p:ph type="body" sz="quarter" idx="10"/>
          </p:nvPr>
        </p:nvSpPr>
        <p:spPr>
          <a:xfrm>
            <a:off x="274320" y="914400"/>
            <a:ext cx="5486400" cy="5486400"/>
          </a:xfrm>
        </p:spPr>
        <p:txBody>
          <a:bodyPr lIns="182880" tIns="146304" rIns="182880" bIns="146304"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875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83593"/>
          </a:xfrm>
        </p:spPr>
        <p:txBody>
          <a:bodyPr/>
          <a:lstStyle>
            <a:lvl1pPr marL="0"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align Guides">
    <p:spTree>
      <p:nvGrpSpPr>
        <p:cNvPr id="1" name=""/>
        <p:cNvGrpSpPr/>
        <p:nvPr/>
      </p:nvGrpSpPr>
      <p:grpSpPr>
        <a:xfrm>
          <a:off x="0" y="0"/>
          <a:ext cx="0" cy="0"/>
          <a:chOff x="0" y="0"/>
          <a:chExt cx="0" cy="0"/>
        </a:xfrm>
      </p:grpSpPr>
      <p:pic>
        <p:nvPicPr>
          <p:cNvPr id="2" name="13 column x 9 row grid with .3&quot; border for 16:9 _FINAL"/>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2435840" cy="6995160"/>
          </a:xfrm>
          <a:prstGeom prst="rect">
            <a:avLst/>
          </a:prstGeom>
        </p:spPr>
      </p:pic>
    </p:spTree>
    <p:extLst>
      <p:ext uri="{BB962C8B-B14F-4D97-AF65-F5344CB8AC3E}">
        <p14:creationId xmlns:p14="http://schemas.microsoft.com/office/powerpoint/2010/main" val="105257061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800" spc="-100"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304471337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800" spc="-100"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36867844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800" spc="-100" baseline="0">
                <a:solidFill>
                  <a:srgbClr val="FFFFFF"/>
                </a:solidFill>
              </a:defRPr>
            </a:lvl1pPr>
          </a:lstStyle>
          <a:p>
            <a:r>
              <a:rPr lang="en-US" dirty="0" smtClean="0"/>
              <a:t>Section title</a:t>
            </a:r>
            <a:endParaRPr lang="en-US" dirty="0"/>
          </a:p>
        </p:txBody>
      </p:sp>
    </p:spTree>
    <p:extLst>
      <p:ext uri="{BB962C8B-B14F-4D97-AF65-F5344CB8AC3E}">
        <p14:creationId xmlns:p14="http://schemas.microsoft.com/office/powerpoint/2010/main" val="36680264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grpSp>
        <p:nvGrpSpPr>
          <p:cNvPr id="5" name="Group 4"/>
          <p:cNvGrpSpPr/>
          <p:nvPr userDrawn="1"/>
        </p:nvGrpSpPr>
        <p:grpSpPr>
          <a:xfrm>
            <a:off x="0" y="699452"/>
            <a:ext cx="12455783" cy="6290473"/>
            <a:chOff x="0" y="685800"/>
            <a:chExt cx="9158196" cy="6167690"/>
          </a:xfrm>
        </p:grpSpPr>
        <p:grpSp>
          <p:nvGrpSpPr>
            <p:cNvPr id="24" name="Group 23"/>
            <p:cNvGrpSpPr/>
            <p:nvPr userDrawn="1"/>
          </p:nvGrpSpPr>
          <p:grpSpPr>
            <a:xfrm>
              <a:off x="0" y="4800600"/>
              <a:ext cx="9158196" cy="2052890"/>
              <a:chOff x="0" y="685800"/>
              <a:chExt cx="9158196" cy="4362674"/>
            </a:xfrm>
          </p:grpSpPr>
          <p:grpSp>
            <p:nvGrpSpPr>
              <p:cNvPr id="25" name="Group 24"/>
              <p:cNvGrpSpPr/>
              <p:nvPr userDrawn="1"/>
            </p:nvGrpSpPr>
            <p:grpSpPr>
              <a:xfrm>
                <a:off x="0" y="685800"/>
                <a:ext cx="2146410" cy="4362674"/>
                <a:chOff x="0" y="685800"/>
                <a:chExt cx="2146410" cy="4362674"/>
              </a:xfrm>
            </p:grpSpPr>
            <p:pic>
              <p:nvPicPr>
                <p:cNvPr id="36" name="Picture 35"/>
                <p:cNvPicPr>
                  <a:picLocks noChangeAspect="1"/>
                </p:cNvPicPr>
                <p:nvPr userDrawn="1"/>
              </p:nvPicPr>
              <p:blipFill>
                <a:blip r:embed="rId2"/>
                <a:stretch>
                  <a:fillRect/>
                </a:stretch>
              </p:blipFill>
              <p:spPr>
                <a:xfrm>
                  <a:off x="0" y="685800"/>
                  <a:ext cx="1073205" cy="4362674"/>
                </a:xfrm>
                <a:prstGeom prst="rect">
                  <a:avLst/>
                </a:prstGeom>
              </p:spPr>
            </p:pic>
            <p:pic>
              <p:nvPicPr>
                <p:cNvPr id="37" name="Picture 3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6" name="Group 25"/>
              <p:cNvGrpSpPr/>
              <p:nvPr userDrawn="1"/>
            </p:nvGrpSpPr>
            <p:grpSpPr>
              <a:xfrm>
                <a:off x="2134499" y="685800"/>
                <a:ext cx="2146410" cy="4362674"/>
                <a:chOff x="0" y="685800"/>
                <a:chExt cx="2146410" cy="4362674"/>
              </a:xfrm>
            </p:grpSpPr>
            <p:pic>
              <p:nvPicPr>
                <p:cNvPr id="34" name="Picture 33"/>
                <p:cNvPicPr>
                  <a:picLocks noChangeAspect="1"/>
                </p:cNvPicPr>
                <p:nvPr userDrawn="1"/>
              </p:nvPicPr>
              <p:blipFill>
                <a:blip r:embed="rId2"/>
                <a:stretch>
                  <a:fillRect/>
                </a:stretch>
              </p:blipFill>
              <p:spPr>
                <a:xfrm>
                  <a:off x="0" y="685800"/>
                  <a:ext cx="1073205" cy="4362674"/>
                </a:xfrm>
                <a:prstGeom prst="rect">
                  <a:avLst/>
                </a:prstGeom>
              </p:spPr>
            </p:pic>
            <p:pic>
              <p:nvPicPr>
                <p:cNvPr id="35" name="Picture 34"/>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7" name="Group 26"/>
              <p:cNvGrpSpPr/>
              <p:nvPr userDrawn="1"/>
            </p:nvGrpSpPr>
            <p:grpSpPr>
              <a:xfrm>
                <a:off x="4280909" y="685800"/>
                <a:ext cx="2146410" cy="4362674"/>
                <a:chOff x="0" y="685800"/>
                <a:chExt cx="2146410" cy="4362674"/>
              </a:xfrm>
            </p:grpSpPr>
            <p:pic>
              <p:nvPicPr>
                <p:cNvPr id="32" name="Picture 31"/>
                <p:cNvPicPr>
                  <a:picLocks noChangeAspect="1"/>
                </p:cNvPicPr>
                <p:nvPr userDrawn="1"/>
              </p:nvPicPr>
              <p:blipFill>
                <a:blip r:embed="rId2"/>
                <a:stretch>
                  <a:fillRect/>
                </a:stretch>
              </p:blipFill>
              <p:spPr>
                <a:xfrm>
                  <a:off x="0" y="685800"/>
                  <a:ext cx="1073205" cy="4362674"/>
                </a:xfrm>
                <a:prstGeom prst="rect">
                  <a:avLst/>
                </a:prstGeom>
              </p:spPr>
            </p:pic>
            <p:pic>
              <p:nvPicPr>
                <p:cNvPr id="33" name="Picture 32"/>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8" name="Group 27"/>
              <p:cNvGrpSpPr/>
              <p:nvPr userDrawn="1"/>
            </p:nvGrpSpPr>
            <p:grpSpPr>
              <a:xfrm>
                <a:off x="6415408" y="685800"/>
                <a:ext cx="2146410" cy="4362674"/>
                <a:chOff x="0" y="685800"/>
                <a:chExt cx="2146410" cy="4362674"/>
              </a:xfrm>
            </p:grpSpPr>
            <p:pic>
              <p:nvPicPr>
                <p:cNvPr id="30" name="Picture 29"/>
                <p:cNvPicPr>
                  <a:picLocks noChangeAspect="1"/>
                </p:cNvPicPr>
                <p:nvPr userDrawn="1"/>
              </p:nvPicPr>
              <p:blipFill>
                <a:blip r:embed="rId2"/>
                <a:stretch>
                  <a:fillRect/>
                </a:stretch>
              </p:blipFill>
              <p:spPr>
                <a:xfrm>
                  <a:off x="0" y="685800"/>
                  <a:ext cx="1073205" cy="4362674"/>
                </a:xfrm>
                <a:prstGeom prst="rect">
                  <a:avLst/>
                </a:prstGeom>
              </p:spPr>
            </p:pic>
            <p:pic>
              <p:nvPicPr>
                <p:cNvPr id="31" name="Picture 30"/>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9" name="Picture 28"/>
              <p:cNvPicPr>
                <a:picLocks noChangeAspect="1"/>
              </p:cNvPicPr>
              <p:nvPr userDrawn="1"/>
            </p:nvPicPr>
            <p:blipFill>
              <a:blip r:embed="rId2"/>
              <a:stretch>
                <a:fillRect/>
              </a:stretch>
            </p:blipFill>
            <p:spPr>
              <a:xfrm>
                <a:off x="8529419" y="685800"/>
                <a:ext cx="628777" cy="4362674"/>
              </a:xfrm>
              <a:prstGeom prst="rect">
                <a:avLst/>
              </a:prstGeom>
            </p:spPr>
          </p:pic>
        </p:grpSp>
        <p:grpSp>
          <p:nvGrpSpPr>
            <p:cNvPr id="4" name="Group 3"/>
            <p:cNvGrpSpPr/>
            <p:nvPr userDrawn="1"/>
          </p:nvGrpSpPr>
          <p:grpSpPr>
            <a:xfrm>
              <a:off x="0" y="685800"/>
              <a:ext cx="9158196" cy="4362674"/>
              <a:chOff x="0" y="685800"/>
              <a:chExt cx="9158196" cy="4362674"/>
            </a:xfrm>
          </p:grpSpPr>
          <p:grpSp>
            <p:nvGrpSpPr>
              <p:cNvPr id="3" name="Group 2"/>
              <p:cNvGrpSpPr/>
              <p:nvPr userDrawn="1"/>
            </p:nvGrpSpPr>
            <p:grpSpPr>
              <a:xfrm>
                <a:off x="0" y="685800"/>
                <a:ext cx="2146410" cy="4362674"/>
                <a:chOff x="0" y="685800"/>
                <a:chExt cx="2146410" cy="4362674"/>
              </a:xfrm>
            </p:grpSpPr>
            <p:pic>
              <p:nvPicPr>
                <p:cNvPr id="2" name="Picture 1"/>
                <p:cNvPicPr>
                  <a:picLocks noChangeAspect="1"/>
                </p:cNvPicPr>
                <p:nvPr userDrawn="1"/>
              </p:nvPicPr>
              <p:blipFill>
                <a:blip r:embed="rId2"/>
                <a:stretch>
                  <a:fillRect/>
                </a:stretch>
              </p:blipFill>
              <p:spPr>
                <a:xfrm>
                  <a:off x="0" y="685800"/>
                  <a:ext cx="1073205" cy="4362674"/>
                </a:xfrm>
                <a:prstGeom prst="rect">
                  <a:avLst/>
                </a:prstGeom>
              </p:spPr>
            </p:pic>
            <p:pic>
              <p:nvPicPr>
                <p:cNvPr id="11" name="Picture 10"/>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2" name="Group 11"/>
              <p:cNvGrpSpPr/>
              <p:nvPr userDrawn="1"/>
            </p:nvGrpSpPr>
            <p:grpSpPr>
              <a:xfrm>
                <a:off x="2134499" y="685800"/>
                <a:ext cx="2146410" cy="4362674"/>
                <a:chOff x="0" y="685800"/>
                <a:chExt cx="2146410" cy="4362674"/>
              </a:xfrm>
            </p:grpSpPr>
            <p:pic>
              <p:nvPicPr>
                <p:cNvPr id="13" name="Picture 12"/>
                <p:cNvPicPr>
                  <a:picLocks noChangeAspect="1"/>
                </p:cNvPicPr>
                <p:nvPr userDrawn="1"/>
              </p:nvPicPr>
              <p:blipFill>
                <a:blip r:embed="rId2"/>
                <a:stretch>
                  <a:fillRect/>
                </a:stretch>
              </p:blipFill>
              <p:spPr>
                <a:xfrm>
                  <a:off x="0" y="685800"/>
                  <a:ext cx="1073205" cy="4362674"/>
                </a:xfrm>
                <a:prstGeom prst="rect">
                  <a:avLst/>
                </a:prstGeom>
              </p:spPr>
            </p:pic>
            <p:pic>
              <p:nvPicPr>
                <p:cNvPr id="14" name="Picture 13"/>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5" name="Group 14"/>
              <p:cNvGrpSpPr/>
              <p:nvPr userDrawn="1"/>
            </p:nvGrpSpPr>
            <p:grpSpPr>
              <a:xfrm>
                <a:off x="4280909" y="685800"/>
                <a:ext cx="2146410" cy="4362674"/>
                <a:chOff x="0" y="685800"/>
                <a:chExt cx="2146410" cy="4362674"/>
              </a:xfrm>
            </p:grpSpPr>
            <p:pic>
              <p:nvPicPr>
                <p:cNvPr id="16" name="Picture 15"/>
                <p:cNvPicPr>
                  <a:picLocks noChangeAspect="1"/>
                </p:cNvPicPr>
                <p:nvPr userDrawn="1"/>
              </p:nvPicPr>
              <p:blipFill>
                <a:blip r:embed="rId2"/>
                <a:stretch>
                  <a:fillRect/>
                </a:stretch>
              </p:blipFill>
              <p:spPr>
                <a:xfrm>
                  <a:off x="0" y="685800"/>
                  <a:ext cx="1073205" cy="4362674"/>
                </a:xfrm>
                <a:prstGeom prst="rect">
                  <a:avLst/>
                </a:prstGeom>
              </p:spPr>
            </p:pic>
            <p:pic>
              <p:nvPicPr>
                <p:cNvPr id="17" name="Picture 1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8" name="Group 17"/>
              <p:cNvGrpSpPr/>
              <p:nvPr userDrawn="1"/>
            </p:nvGrpSpPr>
            <p:grpSpPr>
              <a:xfrm>
                <a:off x="6415408" y="685800"/>
                <a:ext cx="2146410" cy="4362674"/>
                <a:chOff x="0" y="685800"/>
                <a:chExt cx="2146410" cy="4362674"/>
              </a:xfrm>
            </p:grpSpPr>
            <p:pic>
              <p:nvPicPr>
                <p:cNvPr id="19" name="Picture 18"/>
                <p:cNvPicPr>
                  <a:picLocks noChangeAspect="1"/>
                </p:cNvPicPr>
                <p:nvPr userDrawn="1"/>
              </p:nvPicPr>
              <p:blipFill>
                <a:blip r:embed="rId2"/>
                <a:stretch>
                  <a:fillRect/>
                </a:stretch>
              </p:blipFill>
              <p:spPr>
                <a:xfrm>
                  <a:off x="0" y="685800"/>
                  <a:ext cx="1073205" cy="4362674"/>
                </a:xfrm>
                <a:prstGeom prst="rect">
                  <a:avLst/>
                </a:prstGeom>
              </p:spPr>
            </p:pic>
            <p:pic>
              <p:nvPicPr>
                <p:cNvPr id="20" name="Picture 19"/>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2" name="Picture 21"/>
              <p:cNvPicPr>
                <a:picLocks noChangeAspect="1"/>
              </p:cNvPicPr>
              <p:nvPr userDrawn="1"/>
            </p:nvPicPr>
            <p:blipFill>
              <a:blip r:embed="rId2"/>
              <a:stretch>
                <a:fillRect/>
              </a:stretch>
            </p:blipFill>
            <p:spPr>
              <a:xfrm>
                <a:off x="8529419" y="685800"/>
                <a:ext cx="628777" cy="4362674"/>
              </a:xfrm>
              <a:prstGeom prst="rect">
                <a:avLst/>
              </a:prstGeom>
            </p:spPr>
          </p:pic>
        </p:grpSp>
      </p:grpSp>
      <p:sp>
        <p:nvSpPr>
          <p:cNvPr id="6" name="Subtitle 2"/>
          <p:cNvSpPr>
            <a:spLocks noGrp="1"/>
          </p:cNvSpPr>
          <p:nvPr>
            <p:ph type="subTitle" idx="1"/>
          </p:nvPr>
        </p:nvSpPr>
        <p:spPr>
          <a:xfrm>
            <a:off x="749182" y="5534857"/>
            <a:ext cx="7614465" cy="389045"/>
          </a:xfrm>
        </p:spPr>
        <p:txBody>
          <a:bodyPr vert="horz" wrap="square" lIns="0" tIns="0" rIns="0" bIns="0" rtlCol="0" anchor="t">
            <a:spAutoFit/>
          </a:bodyPr>
          <a:lstStyle>
            <a:lvl1pPr marL="0" indent="0">
              <a:spcBef>
                <a:spcPts val="0"/>
              </a:spcBef>
              <a:buFontTx/>
              <a:buNone/>
              <a:defRPr lang="en-US" sz="2754" b="1" kern="1200" spc="-153" dirty="0">
                <a:solidFill>
                  <a:schemeClr val="bg1"/>
                </a:solidFill>
                <a:latin typeface="Segoe Light" pitchFamily="34" charset="0"/>
                <a:ea typeface="+mn-ea"/>
                <a:cs typeface="+mn-cs"/>
              </a:defRPr>
            </a:lvl1pPr>
          </a:lstStyle>
          <a:p>
            <a:pPr marL="0" lvl="0" indent="0" algn="l" defTabSz="699612"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749213" y="5939601"/>
            <a:ext cx="7724609" cy="481350"/>
          </a:xfrm>
        </p:spPr>
        <p:txBody>
          <a:bodyPr/>
          <a:lstStyle>
            <a:lvl1pPr marL="0" indent="0">
              <a:spcBef>
                <a:spcPts val="0"/>
              </a:spcBef>
              <a:buFontTx/>
              <a:buNone/>
              <a:defRPr sz="2142">
                <a:solidFill>
                  <a:schemeClr val="bg1"/>
                </a:solidFill>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749213" y="6231310"/>
            <a:ext cx="7724609" cy="481350"/>
          </a:xfrm>
        </p:spPr>
        <p:txBody>
          <a:bodyPr/>
          <a:lstStyle>
            <a:lvl1pPr marL="0" indent="0">
              <a:spcBef>
                <a:spcPts val="0"/>
              </a:spcBef>
              <a:buFontTx/>
              <a:buNone/>
              <a:defRPr sz="2142">
                <a:solidFill>
                  <a:schemeClr val="bg1"/>
                </a:solidFill>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755842" y="3035263"/>
            <a:ext cx="10944098" cy="1120160"/>
          </a:xfrm>
        </p:spPr>
        <p:txBody>
          <a:bodyPr anchor="ctr" anchorCtr="0">
            <a:noAutofit/>
          </a:bodyPr>
          <a:lstStyle>
            <a:lvl1pPr>
              <a:lnSpc>
                <a:spcPct val="90000"/>
              </a:lnSpc>
              <a:tabLst>
                <a:tab pos="1534298" algn="l"/>
              </a:tabLst>
              <a:defRPr lang="en-US" sz="5507" b="0" kern="1200" cap="none" spc="-153"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99612" rtl="0" eaLnBrk="1" latinLnBrk="0" hangingPunct="1">
              <a:lnSpc>
                <a:spcPct val="90000"/>
              </a:lnSpc>
              <a:spcBef>
                <a:spcPct val="0"/>
              </a:spcBef>
              <a:buNone/>
            </a:pPr>
            <a:r>
              <a:rPr lang="en-US" smtClean="0"/>
              <a:t>Click to edit Master title style</a:t>
            </a:r>
            <a:endParaRPr lang="en-US" dirty="0"/>
          </a:p>
        </p:txBody>
      </p:sp>
    </p:spTree>
    <p:extLst>
      <p:ext uri="{BB962C8B-B14F-4D97-AF65-F5344CB8AC3E}">
        <p14:creationId xmlns:p14="http://schemas.microsoft.com/office/powerpoint/2010/main" val="7726342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228302"/>
          </a:xfrm>
        </p:spPr>
        <p:txBody>
          <a:bodyPr/>
          <a:lstStyle>
            <a:lvl1pPr marL="0" indent="0">
              <a:buNone/>
              <a:defRPr>
                <a:solidFill>
                  <a:schemeClr val="tx2"/>
                </a:solidFill>
              </a:defRPr>
            </a:lvl1pPr>
            <a:lvl2pPr marL="0" indent="0">
              <a:buFontTx/>
              <a:buNone/>
              <a:defRPr lang="en-US" dirty="0" smtClean="0"/>
            </a:lvl2pPr>
            <a:lvl3pPr marL="228600" indent="0">
              <a:buNone/>
              <a:defRPr lang="en-US" dirty="0" smtClean="0"/>
            </a:lvl3pPr>
            <a:lvl4pPr marL="457200" indent="0">
              <a:buNone/>
              <a:defRPr lang="en-US" dirty="0" smtClean="0"/>
            </a:lvl4pPr>
            <a:lvl5pPr marL="685800"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295859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22830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dirty="0" smtClean="0"/>
            </a:lvl2pPr>
            <a:lvl3pPr marL="228600" indent="0">
              <a:buNone/>
              <a:defRPr lang="en-US" dirty="0" smtClean="0"/>
            </a:lvl3pPr>
            <a:lvl4pPr marL="457200" indent="0">
              <a:buNone/>
              <a:defRPr lang="en-US" dirty="0" smtClean="0"/>
            </a:lvl4pPr>
            <a:lvl5pPr marL="685800" indent="0">
              <a:buNone/>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172903"/>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lang="en-US" dirty="0" smtClean="0"/>
            </a:lvl2pPr>
            <a:lvl3pPr marL="231775" indent="0">
              <a:buNone/>
              <a:tabLst/>
              <a:defRPr lang="en-US" dirty="0" smtClean="0"/>
            </a:lvl3pPr>
            <a:lvl4pPr marL="460375" indent="0">
              <a:buNone/>
              <a:defRPr lang="en-US" dirty="0" smtClean="0"/>
            </a:lvl4pPr>
            <a:lvl5pPr marL="68580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172903"/>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lang="en-US" dirty="0" smtClean="0"/>
            </a:lvl2pPr>
            <a:lvl3pPr marL="231775" indent="0">
              <a:buNone/>
              <a:tabLst/>
              <a:defRPr lang="en-US" dirty="0" smtClean="0"/>
            </a:lvl3pPr>
            <a:lvl4pPr marL="460375" indent="0">
              <a:buNone/>
              <a:defRPr lang="en-US" dirty="0" smtClean="0"/>
            </a:lvl4pPr>
            <a:lvl5pPr marL="68580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 No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172903"/>
          </a:xfrm>
        </p:spPr>
        <p:txBody>
          <a:bodyPr wrap="square">
            <a:spAutoFit/>
          </a:bodyPr>
          <a:lstStyle>
            <a:lvl1pPr marL="0" indent="0">
              <a:spcBef>
                <a:spcPts val="1224"/>
              </a:spcBef>
              <a:buClr>
                <a:schemeClr val="tx1"/>
              </a:buClr>
              <a:buFont typeface="Wingdings" pitchFamily="2" charset="2"/>
              <a:buNone/>
              <a:defRPr sz="3600"/>
            </a:lvl1pPr>
            <a:lvl2pPr marL="0" indent="0">
              <a:buNone/>
              <a:defRPr lang="en-US" dirty="0" smtClean="0"/>
            </a:lvl2pPr>
            <a:lvl3pPr marL="231775" indent="0">
              <a:buNone/>
              <a:tabLst/>
              <a:defRPr lang="en-US" dirty="0" smtClean="0"/>
            </a:lvl3pPr>
            <a:lvl4pPr marL="460375" indent="0">
              <a:buNone/>
              <a:defRPr lang="en-US" dirty="0" smtClean="0"/>
            </a:lvl4pPr>
            <a:lvl5pPr marL="68580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2172903"/>
          </a:xfrm>
        </p:spPr>
        <p:txBody>
          <a:bodyPr wrap="square">
            <a:spAutoFit/>
          </a:bodyPr>
          <a:lstStyle>
            <a:lvl1pPr marL="0" indent="0">
              <a:spcBef>
                <a:spcPts val="1224"/>
              </a:spcBef>
              <a:buClr>
                <a:schemeClr val="tx1"/>
              </a:buClr>
              <a:buFont typeface="Wingdings" pitchFamily="2" charset="2"/>
              <a:buNone/>
              <a:defRPr sz="3600"/>
            </a:lvl1pPr>
            <a:lvl2pPr marL="0" indent="0">
              <a:buNone/>
              <a:defRPr lang="en-US" dirty="0" smtClean="0"/>
            </a:lvl2pPr>
            <a:lvl3pPr marL="231775" indent="0">
              <a:buNone/>
              <a:tabLst/>
              <a:defRPr lang="en-US" dirty="0" smtClean="0"/>
            </a:lvl3pPr>
            <a:lvl4pPr marL="460375" indent="0">
              <a:buNone/>
              <a:defRPr lang="en-US" dirty="0" smtClean="0"/>
            </a:lvl4pPr>
            <a:lvl5pPr marL="685800" indent="0">
              <a:buNone/>
              <a:tabLst/>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dirty="0"/>
            </a:lvl1pPr>
          </a:lstStyle>
          <a:p>
            <a:r>
              <a:rPr lang="en-US" smtClean="0"/>
              <a:t>Click to edit Master title style</a:t>
            </a:r>
            <a:endParaRPr lang="en-US" dirty="0"/>
          </a:p>
        </p:txBody>
      </p:sp>
    </p:spTree>
    <p:extLst>
      <p:ext uri="{BB962C8B-B14F-4D97-AF65-F5344CB8AC3E}">
        <p14:creationId xmlns:p14="http://schemas.microsoft.com/office/powerpoint/2010/main" val="16369530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724453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7" y="315688"/>
            <a:ext cx="11887201" cy="877163"/>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10532395" y="1944337"/>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01" r:id="rId1"/>
    <p:sldLayoutId id="2147484136" r:id="rId2"/>
    <p:sldLayoutId id="2147484098" r:id="rId3"/>
    <p:sldLayoutId id="2147484099" r:id="rId4"/>
    <p:sldLayoutId id="2147484100" r:id="rId5"/>
    <p:sldLayoutId id="2147484092" r:id="rId6"/>
    <p:sldLayoutId id="2147484193" r:id="rId7"/>
    <p:sldLayoutId id="2147484093" r:id="rId8"/>
    <p:sldLayoutId id="2147484178" r:id="rId9"/>
    <p:sldLayoutId id="2147484194" r:id="rId10"/>
    <p:sldLayoutId id="2147484179" r:id="rId11"/>
    <p:sldLayoutId id="2147484191" r:id="rId12"/>
    <p:sldLayoutId id="2147484192" r:id="rId13"/>
    <p:sldLayoutId id="2147484094" r:id="rId14"/>
    <p:sldLayoutId id="2147484196" r:id="rId15"/>
    <p:sldLayoutId id="2147484133" r:id="rId16"/>
    <p:sldLayoutId id="2147484203" r:id="rId17"/>
    <p:sldLayoutId id="2147484202" r:id="rId18"/>
    <p:sldLayoutId id="2147484204"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001"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22542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46355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6889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18" userDrawn="1">
          <p15:clr>
            <a:srgbClr val="F26B43"/>
          </p15:clr>
        </p15:guide>
        <p15:guide id="2" pos="7661" userDrawn="1">
          <p15:clr>
            <a:srgbClr val="F26B43"/>
          </p15:clr>
        </p15:guide>
        <p15:guide id="3" pos="7085" userDrawn="1">
          <p15:clr>
            <a:srgbClr val="F26B43"/>
          </p15:clr>
        </p15:guide>
        <p15:guide id="4" pos="6509" userDrawn="1">
          <p15:clr>
            <a:srgbClr val="F26B43"/>
          </p15:clr>
        </p15:guide>
        <p15:guide id="5" pos="5933" userDrawn="1">
          <p15:clr>
            <a:srgbClr val="F26B43"/>
          </p15:clr>
        </p15:guide>
        <p15:guide id="6" pos="5357" userDrawn="1">
          <p15:clr>
            <a:srgbClr val="F26B43"/>
          </p15:clr>
        </p15:guide>
        <p15:guide id="7" pos="4781" userDrawn="1">
          <p15:clr>
            <a:srgbClr val="F26B43"/>
          </p15:clr>
        </p15:guide>
        <p15:guide id="8" pos="4205" userDrawn="1">
          <p15:clr>
            <a:srgbClr val="F26B43"/>
          </p15:clr>
        </p15:guide>
        <p15:guide id="9" pos="173" userDrawn="1">
          <p15:clr>
            <a:srgbClr val="F26B43"/>
          </p15:clr>
        </p15:guide>
        <p15:guide id="10" pos="749" userDrawn="1">
          <p15:clr>
            <a:srgbClr val="F26B43"/>
          </p15:clr>
        </p15:guide>
        <p15:guide id="11" pos="1325" userDrawn="1">
          <p15:clr>
            <a:srgbClr val="F26B43"/>
          </p15:clr>
        </p15:guide>
        <p15:guide id="12" pos="1901" userDrawn="1">
          <p15:clr>
            <a:srgbClr val="F26B43"/>
          </p15:clr>
        </p15:guide>
        <p15:guide id="13" pos="2477" userDrawn="1">
          <p15:clr>
            <a:srgbClr val="F26B43"/>
          </p15:clr>
        </p15:guide>
        <p15:guide id="14" pos="3053" userDrawn="1">
          <p15:clr>
            <a:srgbClr val="F26B43"/>
          </p15:clr>
        </p15:guide>
        <p15:guide id="15" pos="3629" userDrawn="1">
          <p15:clr>
            <a:srgbClr val="F26B43"/>
          </p15:clr>
        </p15:guide>
        <p15:guide id="16" orient="horz" pos="2203" userDrawn="1">
          <p15:clr>
            <a:srgbClr val="F26B43"/>
          </p15:clr>
        </p15:guide>
        <p15:guide id="17" orient="horz" pos="187" userDrawn="1">
          <p15:clr>
            <a:srgbClr val="F26B43"/>
          </p15:clr>
        </p15:guide>
        <p15:guide id="18" orient="horz" pos="763" userDrawn="1">
          <p15:clr>
            <a:srgbClr val="F26B43"/>
          </p15:clr>
        </p15:guide>
        <p15:guide id="19" orient="horz" pos="1339" userDrawn="1">
          <p15:clr>
            <a:srgbClr val="F26B43"/>
          </p15:clr>
        </p15:guide>
        <p15:guide id="20" orient="horz" pos="1915" userDrawn="1">
          <p15:clr>
            <a:srgbClr val="F26B43"/>
          </p15:clr>
        </p15:guide>
        <p15:guide id="21" orient="horz" pos="4219" userDrawn="1">
          <p15:clr>
            <a:srgbClr val="F26B43"/>
          </p15:clr>
        </p15:guide>
        <p15:guide id="22" orient="horz" pos="3643" userDrawn="1">
          <p15:clr>
            <a:srgbClr val="F26B43"/>
          </p15:clr>
        </p15:guide>
        <p15:guide id="23" orient="horz" pos="3067" userDrawn="1">
          <p15:clr>
            <a:srgbClr val="F26B43"/>
          </p15:clr>
        </p15:guide>
        <p15:guide id="24" orient="horz" pos="24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code.visualstudio.com/" TargetMode="External"/><Relationship Id="rId4" Type="http://schemas.openxmlformats.org/officeDocument/2006/relationships/hyperlink" Target="http://www.microsoft.com/web/webmatrix" TargetMode="External"/><Relationship Id="rId5" Type="http://schemas.openxmlformats.org/officeDocument/2006/relationships/hyperlink" Target="https://www.jetbrains.com/webstorm" TargetMode="External"/><Relationship Id="rId6" Type="http://schemas.openxmlformats.org/officeDocument/2006/relationships/hyperlink" Target="http://brackets.io/" TargetMode="External"/><Relationship Id="rId1" Type="http://schemas.openxmlformats.org/officeDocument/2006/relationships/slideLayout" Target="../slideLayouts/slideLayout2.xml"/><Relationship Id="rId2" Type="http://schemas.openxmlformats.org/officeDocument/2006/relationships/hyperlink" Target="https://www.visualstudio.com/en-us/explore/node-js-v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diagramData" Target="../diagrams/data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odejs.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aconn.me/1Gxy9hL" TargetMode="External"/><Relationship Id="rId4" Type="http://schemas.openxmlformats.org/officeDocument/2006/relationships/hyperlink" Target="http://aconn.me/1HZWz0w" TargetMode="External"/><Relationship Id="rId5" Type="http://schemas.openxmlformats.org/officeDocument/2006/relationships/hyperlink" Target="http://aconn.me/1DsFZqx" TargetMode="External"/><Relationship Id="rId6" Type="http://schemas.openxmlformats.org/officeDocument/2006/relationships/hyperlink" Target="http://aconn.me/1NZNs1S" TargetMode="External"/><Relationship Id="rId7" Type="http://schemas.openxmlformats.org/officeDocument/2006/relationships/hyperlink" Target="http://aconn.me/1OjCPsI" TargetMode="External"/><Relationship Id="rId1" Type="http://schemas.openxmlformats.org/officeDocument/2006/relationships/slideLayout" Target="../slideLayouts/slideLayout2.xml"/><Relationship Id="rId2" Type="http://schemas.openxmlformats.org/officeDocument/2006/relationships/hyperlink" Target="http://aconn.me/1HZWEl2"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hyperlink" Target="https://iojs.org/en/index.html" TargetMode="External"/><Relationship Id="rId4" Type="http://schemas.openxmlformats.org/officeDocument/2006/relationships/hyperlink" Target="http://aconn.me/1NZQvHl" TargetMode="External"/><Relationship Id="rId5" Type="http://schemas.openxmlformats.org/officeDocument/2006/relationships/hyperlink" Target="https://github.com/nodejs/dev-policy" TargetMode="External"/><Relationship Id="rId1" Type="http://schemas.openxmlformats.org/officeDocument/2006/relationships/slideLayout" Target="../slideLayouts/slideLayout2.xml"/><Relationship Id="rId2" Type="http://schemas.openxmlformats.org/officeDocument/2006/relationships/hyperlink" Target="https://nodejs.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4321" y="296865"/>
            <a:ext cx="6705917" cy="2743199"/>
          </a:xfrm>
        </p:spPr>
        <p:txBody>
          <a:bodyPr/>
          <a:lstStyle/>
          <a:p>
            <a:r>
              <a:rPr lang="en-US" dirty="0"/>
              <a:t>BUILDING APPS FOR OFFICE &amp; OFFICE 365 USING NODE.JS</a:t>
            </a:r>
          </a:p>
        </p:txBody>
      </p:sp>
      <p:sp>
        <p:nvSpPr>
          <p:cNvPr id="6" name="Text Placeholder 5"/>
          <p:cNvSpPr>
            <a:spLocks noGrp="1"/>
          </p:cNvSpPr>
          <p:nvPr>
            <p:ph type="body" sz="quarter" idx="11"/>
          </p:nvPr>
        </p:nvSpPr>
        <p:spPr>
          <a:xfrm>
            <a:off x="274639" y="3497263"/>
            <a:ext cx="6705599" cy="2286001"/>
          </a:xfrm>
        </p:spPr>
        <p:txBody>
          <a:bodyPr/>
          <a:lstStyle/>
          <a:p>
            <a:r>
              <a:rPr lang="en-US" dirty="0" smtClean="0"/>
              <a:t>Andrew Connell</a:t>
            </a:r>
            <a:endParaRPr lang="en-US" dirty="0"/>
          </a:p>
          <a:p>
            <a:pPr lvl="1"/>
            <a:r>
              <a:rPr lang="en-US" dirty="0" smtClean="0"/>
              <a:t>SharePoint Server MVP</a:t>
            </a:r>
          </a:p>
          <a:p>
            <a:pPr lvl="1"/>
            <a:r>
              <a:rPr lang="en-US" dirty="0" smtClean="0"/>
              <a:t>Developer, Instructor</a:t>
            </a:r>
          </a:p>
          <a:p>
            <a:pPr lvl="1"/>
            <a:endParaRPr lang="en-US" dirty="0"/>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32638" y="-7937"/>
            <a:ext cx="5303838" cy="701040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4989" r="8267"/>
          <a:stretch/>
        </p:blipFill>
        <p:spPr>
          <a:xfrm>
            <a:off x="7132637" y="7938"/>
            <a:ext cx="5291963" cy="6994525"/>
          </a:xfrm>
          <a:prstGeom prst="rect">
            <a:avLst/>
          </a:prstGeom>
        </p:spPr>
      </p:pic>
    </p:spTree>
    <p:extLst>
      <p:ext uri="{BB962C8B-B14F-4D97-AF65-F5344CB8AC3E}">
        <p14:creationId xmlns:p14="http://schemas.microsoft.com/office/powerpoint/2010/main" val="69589744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Developer Tooling for Node.js</a:t>
            </a:r>
            <a:endParaRPr lang="en-US" dirty="0"/>
          </a:p>
        </p:txBody>
      </p:sp>
    </p:spTree>
    <p:extLst>
      <p:ext uri="{BB962C8B-B14F-4D97-AF65-F5344CB8AC3E}">
        <p14:creationId xmlns:p14="http://schemas.microsoft.com/office/powerpoint/2010/main" val="173041865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Node.js Developer Tooling Options</a:t>
            </a:r>
            <a:endParaRPr lang="en-US" dirty="0"/>
          </a:p>
        </p:txBody>
      </p:sp>
      <p:sp>
        <p:nvSpPr>
          <p:cNvPr id="5" name="Text Placeholder 4"/>
          <p:cNvSpPr>
            <a:spLocks noGrp="1"/>
          </p:cNvSpPr>
          <p:nvPr>
            <p:ph type="body" sz="quarter" idx="10"/>
          </p:nvPr>
        </p:nvSpPr>
        <p:spPr/>
        <p:txBody>
          <a:bodyPr/>
          <a:lstStyle/>
          <a:p>
            <a:r>
              <a:rPr lang="en-US" smtClean="0"/>
              <a:t>Visual Studio</a:t>
            </a:r>
          </a:p>
          <a:p>
            <a:pPr lvl="1"/>
            <a:r>
              <a:rPr lang="en-US" smtClean="0">
                <a:hlinkClick r:id="rId2"/>
              </a:rPr>
              <a:t>https://www.visualstudio.com/en-us/explore/node-js-vs</a:t>
            </a:r>
            <a:endParaRPr lang="en-US" smtClean="0"/>
          </a:p>
          <a:p>
            <a:r>
              <a:rPr lang="en-US" smtClean="0"/>
              <a:t>Visual Studio Code</a:t>
            </a:r>
          </a:p>
          <a:p>
            <a:pPr lvl="1"/>
            <a:r>
              <a:rPr lang="en-US" smtClean="0">
                <a:hlinkClick r:id="rId3"/>
              </a:rPr>
              <a:t>https://code.visualstudio.com</a:t>
            </a:r>
            <a:r>
              <a:rPr lang="en-US" smtClean="0"/>
              <a:t> </a:t>
            </a:r>
          </a:p>
          <a:p>
            <a:r>
              <a:rPr lang="en-US" smtClean="0"/>
              <a:t>WebMatrix</a:t>
            </a:r>
          </a:p>
          <a:p>
            <a:pPr lvl="1"/>
            <a:r>
              <a:rPr lang="en-US" smtClean="0">
                <a:hlinkClick r:id="rId4"/>
              </a:rPr>
              <a:t>http://www.microsoft.com/web/webmatrix</a:t>
            </a:r>
            <a:r>
              <a:rPr lang="en-US" smtClean="0"/>
              <a:t> </a:t>
            </a:r>
          </a:p>
          <a:p>
            <a:r>
              <a:rPr lang="en-US" smtClean="0"/>
              <a:t>WebStorm</a:t>
            </a:r>
          </a:p>
          <a:p>
            <a:pPr lvl="1"/>
            <a:r>
              <a:rPr lang="en-US" smtClean="0">
                <a:hlinkClick r:id="rId5"/>
              </a:rPr>
              <a:t>https://www.jetbrains.com/webstorm</a:t>
            </a:r>
            <a:endParaRPr lang="en-US" smtClean="0"/>
          </a:p>
          <a:p>
            <a:r>
              <a:rPr lang="en-US" smtClean="0"/>
              <a:t>Brackets</a:t>
            </a:r>
          </a:p>
          <a:p>
            <a:pPr lvl="1"/>
            <a:r>
              <a:rPr lang="en-US" smtClean="0">
                <a:hlinkClick r:id="rId6"/>
              </a:rPr>
              <a:t>http://brackets.io</a:t>
            </a:r>
            <a:endParaRPr lang="en-US" smtClean="0"/>
          </a:p>
          <a:p>
            <a:r>
              <a:rPr lang="en-US" smtClean="0"/>
              <a:t>Any text editor</a:t>
            </a:r>
            <a:endParaRPr lang="en-US" dirty="0"/>
          </a:p>
        </p:txBody>
      </p:sp>
    </p:spTree>
    <p:extLst>
      <p:ext uri="{BB962C8B-B14F-4D97-AF65-F5344CB8AC3E}">
        <p14:creationId xmlns:p14="http://schemas.microsoft.com/office/powerpoint/2010/main" val="161000909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Developing Node.js</a:t>
            </a:r>
            <a:endParaRPr lang="en-US" dirty="0"/>
          </a:p>
        </p:txBody>
      </p:sp>
    </p:spTree>
    <p:extLst>
      <p:ext uri="{BB962C8B-B14F-4D97-AF65-F5344CB8AC3E}">
        <p14:creationId xmlns:p14="http://schemas.microsoft.com/office/powerpoint/2010/main" val="8563638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761170" y="1784196"/>
          <a:ext cx="8914136" cy="4055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smtClean="0"/>
              <a:t>Node.js for Websites &amp; Web APIs</a:t>
            </a:r>
            <a:endParaRPr lang="en-US" dirty="0"/>
          </a:p>
        </p:txBody>
      </p:sp>
    </p:spTree>
    <p:extLst>
      <p:ext uri="{BB962C8B-B14F-4D97-AF65-F5344CB8AC3E}">
        <p14:creationId xmlns:p14="http://schemas.microsoft.com/office/powerpoint/2010/main" val="78768912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Express</a:t>
            </a:r>
            <a:endParaRPr lang="en-US" dirty="0"/>
          </a:p>
        </p:txBody>
      </p:sp>
      <p:sp>
        <p:nvSpPr>
          <p:cNvPr id="2" name="Text Placeholder 1"/>
          <p:cNvSpPr>
            <a:spLocks noGrp="1"/>
          </p:cNvSpPr>
          <p:nvPr>
            <p:ph type="body" sz="quarter" idx="10"/>
          </p:nvPr>
        </p:nvSpPr>
        <p:spPr/>
        <p:txBody>
          <a:bodyPr/>
          <a:lstStyle/>
          <a:p>
            <a:r>
              <a:rPr lang="en-US" smtClean="0"/>
              <a:t>Minimalist web framework</a:t>
            </a:r>
          </a:p>
          <a:p>
            <a:r>
              <a:rPr lang="en-US" smtClean="0"/>
              <a:t>Built on Connect</a:t>
            </a:r>
          </a:p>
          <a:p>
            <a:r>
              <a:rPr lang="en-US" smtClean="0"/>
              <a:t>Unopionated</a:t>
            </a:r>
          </a:p>
          <a:p>
            <a:r>
              <a:rPr lang="en-US" smtClean="0"/>
              <a:t>Developers write all the plumbing code</a:t>
            </a:r>
          </a:p>
          <a:p>
            <a:r>
              <a:rPr lang="en-US" smtClean="0"/>
              <a:t>Extensible – multiple MVC framework options</a:t>
            </a:r>
            <a:endParaRPr lang="en-US" dirty="0"/>
          </a:p>
        </p:txBody>
      </p:sp>
    </p:spTree>
    <p:extLst>
      <p:ext uri="{BB962C8B-B14F-4D97-AF65-F5344CB8AC3E}">
        <p14:creationId xmlns:p14="http://schemas.microsoft.com/office/powerpoint/2010/main" val="84662126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MVC Frameworks in Node.js</a:t>
            </a:r>
            <a:endParaRPr lang="en-US" dirty="0"/>
          </a:p>
        </p:txBody>
      </p:sp>
      <p:sp>
        <p:nvSpPr>
          <p:cNvPr id="2" name="Text Placeholder 1"/>
          <p:cNvSpPr>
            <a:spLocks noGrp="1"/>
          </p:cNvSpPr>
          <p:nvPr>
            <p:ph type="body" sz="quarter" idx="10"/>
          </p:nvPr>
        </p:nvSpPr>
        <p:spPr/>
        <p:txBody>
          <a:bodyPr/>
          <a:lstStyle/>
          <a:p>
            <a:r>
              <a:rPr lang="en-US" smtClean="0"/>
              <a:t>Jade</a:t>
            </a:r>
          </a:p>
          <a:p>
            <a:pPr lvl="1"/>
            <a:r>
              <a:rPr lang="en-US" smtClean="0"/>
              <a:t>Unique HTML shorthand syntax</a:t>
            </a:r>
          </a:p>
          <a:p>
            <a:r>
              <a:rPr lang="en-US" smtClean="0"/>
              <a:t>EJS</a:t>
            </a:r>
          </a:p>
          <a:p>
            <a:pPr lvl="1"/>
            <a:r>
              <a:rPr lang="en-US" smtClean="0"/>
              <a:t>Embedded JavaScript</a:t>
            </a:r>
          </a:p>
          <a:p>
            <a:r>
              <a:rPr lang="en-US" smtClean="0"/>
              <a:t>Vash</a:t>
            </a:r>
          </a:p>
          <a:p>
            <a:pPr lvl="1"/>
            <a:r>
              <a:rPr lang="en-US" smtClean="0"/>
              <a:t>Similar to ASP.NET’s Razor syntax</a:t>
            </a:r>
          </a:p>
          <a:p>
            <a:r>
              <a:rPr lang="en-US" smtClean="0"/>
              <a:t>Handlebars</a:t>
            </a:r>
          </a:p>
          <a:p>
            <a:pPr lvl="1"/>
            <a:r>
              <a:rPr lang="en-US" smtClean="0"/>
              <a:t>Same as client-side syntax</a:t>
            </a:r>
            <a:endParaRPr lang="en-US" dirty="0"/>
          </a:p>
        </p:txBody>
      </p:sp>
    </p:spTree>
    <p:extLst>
      <p:ext uri="{BB962C8B-B14F-4D97-AF65-F5344CB8AC3E}">
        <p14:creationId xmlns:p14="http://schemas.microsoft.com/office/powerpoint/2010/main" val="58452207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nvPr>
        </p:nvGraphicFramePr>
        <p:xfrm>
          <a:off x="1761170" y="1784196"/>
          <a:ext cx="8914136" cy="411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p:txBody>
          <a:bodyPr/>
          <a:lstStyle/>
          <a:p>
            <a:r>
              <a:rPr lang="en-US" smtClean="0"/>
              <a:t>Debugging Node.js Applications</a:t>
            </a:r>
            <a:endParaRPr lang="en-US" dirty="0"/>
          </a:p>
        </p:txBody>
      </p:sp>
    </p:spTree>
    <p:extLst>
      <p:ext uri="{BB962C8B-B14F-4D97-AF65-F5344CB8AC3E}">
        <p14:creationId xmlns:p14="http://schemas.microsoft.com/office/powerpoint/2010/main" val="128772665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Thanks! </a:t>
            </a:r>
            <a:br>
              <a:rPr lang="en-US" dirty="0" smtClean="0"/>
            </a:br>
            <a:r>
              <a:rPr lang="en-US" dirty="0" smtClean="0"/>
              <a:t>Questions?</a:t>
            </a:r>
            <a:endParaRPr lang="en-US" dirty="0"/>
          </a:p>
        </p:txBody>
      </p:sp>
      <p:sp>
        <p:nvSpPr>
          <p:cNvPr id="8" name="Subtitle 7"/>
          <p:cNvSpPr>
            <a:spLocks noGrp="1"/>
          </p:cNvSpPr>
          <p:nvPr>
            <p:ph type="subTitle" idx="4294967295"/>
          </p:nvPr>
        </p:nvSpPr>
        <p:spPr>
          <a:xfrm>
            <a:off x="0" y="5535613"/>
            <a:ext cx="7613650" cy="1329595"/>
          </a:xfrm>
        </p:spPr>
        <p:txBody>
          <a:bodyPr/>
          <a:lstStyle/>
          <a:p>
            <a:r>
              <a:rPr lang="en-US" sz="2400" dirty="0" smtClean="0">
                <a:solidFill>
                  <a:schemeClr val="bg1"/>
                </a:solidFill>
              </a:rPr>
              <a:t>Andrew Connell</a:t>
            </a:r>
          </a:p>
          <a:p>
            <a:r>
              <a:rPr lang="en-US" sz="2400" dirty="0" smtClean="0">
                <a:solidFill>
                  <a:schemeClr val="bg1"/>
                </a:solidFill>
              </a:rPr>
              <a:t>@</a:t>
            </a:r>
            <a:r>
              <a:rPr lang="en-US" sz="2400" dirty="0" err="1" smtClean="0">
                <a:solidFill>
                  <a:schemeClr val="bg1"/>
                </a:solidFill>
              </a:rPr>
              <a:t>andrewconnell</a:t>
            </a:r>
            <a:r>
              <a:rPr lang="en-US" sz="2400" dirty="0" smtClean="0">
                <a:solidFill>
                  <a:schemeClr val="bg1"/>
                </a:solidFill>
              </a:rPr>
              <a:t> | </a:t>
            </a:r>
            <a:r>
              <a:rPr lang="en-US" sz="2400" dirty="0" err="1" smtClean="0">
                <a:solidFill>
                  <a:schemeClr val="bg1"/>
                </a:solidFill>
              </a:rPr>
              <a:t>www.andrewconnell.com</a:t>
            </a:r>
            <a:r>
              <a:rPr lang="en-US" sz="2400" dirty="0" smtClean="0">
                <a:solidFill>
                  <a:schemeClr val="bg1"/>
                </a:solidFill>
              </a:rPr>
              <a:t> </a:t>
            </a:r>
          </a:p>
          <a:p>
            <a:r>
              <a:rPr lang="en-US" sz="2400" b="1" dirty="0" err="1" smtClean="0">
                <a:solidFill>
                  <a:schemeClr val="bg1"/>
                </a:solidFill>
              </a:rPr>
              <a:t>github.com</a:t>
            </a:r>
            <a:r>
              <a:rPr lang="en-US" sz="2400" b="1" dirty="0" smtClean="0">
                <a:solidFill>
                  <a:schemeClr val="bg1"/>
                </a:solidFill>
              </a:rPr>
              <a:t>/</a:t>
            </a:r>
            <a:r>
              <a:rPr lang="en-US" sz="2400" b="1" dirty="0" err="1" smtClean="0">
                <a:solidFill>
                  <a:schemeClr val="bg1"/>
                </a:solidFill>
              </a:rPr>
              <a:t>andrewconnell</a:t>
            </a:r>
            <a:r>
              <a:rPr lang="en-US" sz="2400" b="1" dirty="0" smtClean="0">
                <a:solidFill>
                  <a:schemeClr val="bg1"/>
                </a:solidFill>
              </a:rPr>
              <a:t>/pres-o365-node</a:t>
            </a:r>
            <a:endParaRPr lang="en-US" sz="2400" b="1" dirty="0">
              <a:solidFill>
                <a:schemeClr val="bg1"/>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538" y="1207934"/>
            <a:ext cx="5181130" cy="2849621"/>
          </a:xfrm>
          <a:prstGeom prst="rect">
            <a:avLst/>
          </a:prstGeom>
        </p:spPr>
      </p:pic>
    </p:spTree>
    <p:extLst>
      <p:ext uri="{BB962C8B-B14F-4D97-AF65-F5344CB8AC3E}">
        <p14:creationId xmlns:p14="http://schemas.microsoft.com/office/powerpoint/2010/main" val="1465331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Topics</a:t>
            </a:r>
            <a:endParaRPr lang="en-US" dirty="0"/>
          </a:p>
        </p:txBody>
      </p:sp>
      <p:sp>
        <p:nvSpPr>
          <p:cNvPr id="6" name="Text Placeholder 5"/>
          <p:cNvSpPr>
            <a:spLocks noGrp="1"/>
          </p:cNvSpPr>
          <p:nvPr>
            <p:ph idx="10"/>
          </p:nvPr>
        </p:nvSpPr>
        <p:spPr>
          <a:xfrm>
            <a:off x="274638" y="1212850"/>
            <a:ext cx="11887200" cy="2228850"/>
          </a:xfrm>
        </p:spPr>
        <p:txBody>
          <a:bodyPr/>
          <a:lstStyle/>
          <a:p>
            <a:r>
              <a:rPr lang="en-US" smtClean="0"/>
              <a:t>What is Node.js? … and io.js?</a:t>
            </a:r>
          </a:p>
          <a:p>
            <a:r>
              <a:rPr lang="en-US" smtClean="0"/>
              <a:t>Developer Tooling for Node.js</a:t>
            </a:r>
          </a:p>
          <a:p>
            <a:r>
              <a:rPr lang="en-US" smtClean="0"/>
              <a:t>Creating Websites &amp; Web APIs with Node.js</a:t>
            </a:r>
          </a:p>
          <a:p>
            <a:r>
              <a:rPr lang="en-US" smtClean="0"/>
              <a:t>Developing with Node.js</a:t>
            </a:r>
          </a:p>
          <a:p>
            <a:r>
              <a:rPr lang="en-US" smtClean="0"/>
              <a:t>Node for Office &amp; SharePoint Add-ins</a:t>
            </a:r>
            <a:endParaRPr lang="en-US" dirty="0"/>
          </a:p>
        </p:txBody>
      </p:sp>
    </p:spTree>
    <p:extLst>
      <p:ext uri="{BB962C8B-B14F-4D97-AF65-F5344CB8AC3E}">
        <p14:creationId xmlns:p14="http://schemas.microsoft.com/office/powerpoint/2010/main" val="120475411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What is Node.js?</a:t>
            </a:r>
            <a:endParaRPr lang="en-US" dirty="0"/>
          </a:p>
        </p:txBody>
      </p:sp>
    </p:spTree>
    <p:extLst>
      <p:ext uri="{BB962C8B-B14F-4D97-AF65-F5344CB8AC3E}">
        <p14:creationId xmlns:p14="http://schemas.microsoft.com/office/powerpoint/2010/main" val="9514268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What is Node.js</a:t>
            </a:r>
            <a:endParaRPr lang="en-US" dirty="0"/>
          </a:p>
        </p:txBody>
      </p:sp>
      <p:sp>
        <p:nvSpPr>
          <p:cNvPr id="5" name="Text Placeholder 4"/>
          <p:cNvSpPr>
            <a:spLocks noGrp="1"/>
          </p:cNvSpPr>
          <p:nvPr>
            <p:ph type="body" sz="quarter" idx="10"/>
          </p:nvPr>
        </p:nvSpPr>
        <p:spPr/>
        <p:txBody>
          <a:bodyPr/>
          <a:lstStyle/>
          <a:p>
            <a:r>
              <a:rPr lang="en-US" smtClean="0"/>
              <a:t>Cross platform environment for hosting JavaScript</a:t>
            </a:r>
          </a:p>
          <a:p>
            <a:r>
              <a:rPr lang="en-US" smtClean="0"/>
              <a:t>Facilitates end-to-end JavaScript environment</a:t>
            </a:r>
          </a:p>
          <a:p>
            <a:r>
              <a:rPr lang="en-US" smtClean="0"/>
              <a:t>Ideal for network &amp; I/O based applications</a:t>
            </a:r>
          </a:p>
          <a:p>
            <a:r>
              <a:rPr lang="en-US" smtClean="0"/>
              <a:t>Non-blocking, event driven</a:t>
            </a:r>
          </a:p>
          <a:p>
            <a:r>
              <a:rPr lang="en-US" smtClean="0"/>
              <a:t>Open source</a:t>
            </a:r>
          </a:p>
          <a:p>
            <a:r>
              <a:rPr lang="en-US" smtClean="0"/>
              <a:t>Managed by</a:t>
            </a:r>
          </a:p>
          <a:p>
            <a:pPr lvl="1"/>
            <a:r>
              <a:rPr lang="en-US" smtClean="0"/>
              <a:t>Node.js Foundation</a:t>
            </a:r>
          </a:p>
          <a:p>
            <a:pPr lvl="1"/>
            <a:r>
              <a:rPr lang="en-US" smtClean="0"/>
              <a:t>Joyent</a:t>
            </a:r>
          </a:p>
          <a:p>
            <a:r>
              <a:rPr lang="en-US" smtClean="0">
                <a:hlinkClick r:id="rId2"/>
              </a:rPr>
              <a:t>https://nodejs.org</a:t>
            </a:r>
            <a:r>
              <a:rPr lang="en-US" smtClean="0"/>
              <a:t> </a:t>
            </a:r>
            <a:endParaRPr lang="en-US" dirty="0" smtClean="0"/>
          </a:p>
        </p:txBody>
      </p:sp>
    </p:spTree>
    <p:extLst>
      <p:ext uri="{BB962C8B-B14F-4D97-AF65-F5344CB8AC3E}">
        <p14:creationId xmlns:p14="http://schemas.microsoft.com/office/powerpoint/2010/main" val="81327457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Who uses Node.js?</a:t>
            </a:r>
            <a:endParaRPr lang="en-US" dirty="0"/>
          </a:p>
        </p:txBody>
      </p:sp>
      <p:sp>
        <p:nvSpPr>
          <p:cNvPr id="2" name="Text Placeholder 1"/>
          <p:cNvSpPr>
            <a:spLocks noGrp="1"/>
          </p:cNvSpPr>
          <p:nvPr>
            <p:ph type="body" sz="quarter" idx="10"/>
          </p:nvPr>
        </p:nvSpPr>
        <p:spPr/>
        <p:txBody>
          <a:bodyPr/>
          <a:lstStyle/>
          <a:p>
            <a:r>
              <a:rPr lang="en-US" smtClean="0"/>
              <a:t>Microsoft Azure - </a:t>
            </a:r>
            <a:r>
              <a:rPr lang="en-US" smtClean="0">
                <a:hlinkClick r:id="rId2"/>
              </a:rPr>
              <a:t>http://aconn.me/1HZWEl2</a:t>
            </a:r>
            <a:r>
              <a:rPr lang="en-US" smtClean="0"/>
              <a:t> </a:t>
            </a:r>
          </a:p>
          <a:p>
            <a:r>
              <a:rPr lang="en-US" smtClean="0"/>
              <a:t>Yammer - </a:t>
            </a:r>
            <a:r>
              <a:rPr lang="en-US" smtClean="0">
                <a:hlinkClick r:id="rId3"/>
              </a:rPr>
              <a:t>http://aconn.me/1Gxy9hL</a:t>
            </a:r>
            <a:r>
              <a:rPr lang="en-US" smtClean="0"/>
              <a:t> </a:t>
            </a:r>
          </a:p>
          <a:p>
            <a:r>
              <a:rPr lang="en-US" smtClean="0"/>
              <a:t>Walmart - </a:t>
            </a:r>
            <a:r>
              <a:rPr lang="en-US" smtClean="0">
                <a:hlinkClick r:id="rId4"/>
              </a:rPr>
              <a:t>http://aconn.me/1HZWz0w</a:t>
            </a:r>
            <a:r>
              <a:rPr lang="en-US" smtClean="0"/>
              <a:t> </a:t>
            </a:r>
          </a:p>
          <a:p>
            <a:r>
              <a:rPr lang="en-US" smtClean="0"/>
              <a:t>PayPal - </a:t>
            </a:r>
            <a:r>
              <a:rPr lang="en-US" smtClean="0">
                <a:hlinkClick r:id="rId5"/>
              </a:rPr>
              <a:t>http://aconn.me/1DsFZqx</a:t>
            </a:r>
            <a:r>
              <a:rPr lang="en-US" smtClean="0"/>
              <a:t> </a:t>
            </a:r>
          </a:p>
          <a:p>
            <a:r>
              <a:rPr lang="en-US" smtClean="0"/>
              <a:t>LinkedIn - </a:t>
            </a:r>
            <a:r>
              <a:rPr lang="en-US" smtClean="0">
                <a:hlinkClick r:id="rId6"/>
              </a:rPr>
              <a:t>http://aconn.me/1NZNs1S</a:t>
            </a:r>
            <a:r>
              <a:rPr lang="en-US" smtClean="0"/>
              <a:t> </a:t>
            </a:r>
          </a:p>
          <a:p>
            <a:r>
              <a:rPr lang="en-US" smtClean="0"/>
              <a:t>Trello - </a:t>
            </a:r>
            <a:r>
              <a:rPr lang="en-US" smtClean="0">
                <a:hlinkClick r:id="rId7"/>
              </a:rPr>
              <a:t>http://aconn.me/1OjCPsI</a:t>
            </a:r>
            <a:r>
              <a:rPr lang="en-US" smtClean="0"/>
              <a:t> </a:t>
            </a:r>
            <a:endParaRPr lang="en-US" dirty="0"/>
          </a:p>
        </p:txBody>
      </p:sp>
    </p:spTree>
    <p:extLst>
      <p:ext uri="{BB962C8B-B14F-4D97-AF65-F5344CB8AC3E}">
        <p14:creationId xmlns:p14="http://schemas.microsoft.com/office/powerpoint/2010/main" val="13905434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761170" y="1784196"/>
          <a:ext cx="8914136" cy="411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smtClean="0"/>
              <a:t>Node.js Components</a:t>
            </a:r>
            <a:endParaRPr lang="en-US" dirty="0"/>
          </a:p>
        </p:txBody>
      </p:sp>
    </p:spTree>
    <p:extLst>
      <p:ext uri="{BB962C8B-B14F-4D97-AF65-F5344CB8AC3E}">
        <p14:creationId xmlns:p14="http://schemas.microsoft.com/office/powerpoint/2010/main" val="2162208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Node.js vs io.js</a:t>
            </a:r>
            <a:endParaRPr lang="en-US" dirty="0"/>
          </a:p>
        </p:txBody>
      </p:sp>
      <p:sp>
        <p:nvSpPr>
          <p:cNvPr id="2" name="Text Placeholder 1"/>
          <p:cNvSpPr>
            <a:spLocks noGrp="1"/>
          </p:cNvSpPr>
          <p:nvPr>
            <p:ph type="body" sz="quarter" idx="10"/>
          </p:nvPr>
        </p:nvSpPr>
        <p:spPr/>
        <p:txBody>
          <a:bodyPr/>
          <a:lstStyle/>
          <a:p>
            <a:r>
              <a:rPr lang="en-US" smtClean="0"/>
              <a:t>Node.js – </a:t>
            </a:r>
            <a:r>
              <a:rPr lang="en-US" smtClean="0">
                <a:hlinkClick r:id="rId2"/>
              </a:rPr>
              <a:t>https://nodejs.org</a:t>
            </a:r>
            <a:r>
              <a:rPr lang="en-US" smtClean="0"/>
              <a:t> </a:t>
            </a:r>
          </a:p>
          <a:p>
            <a:pPr lvl="1"/>
            <a:r>
              <a:rPr lang="en-US" smtClean="0"/>
              <a:t>Managed by Node.js Foundation (+Joyent)</a:t>
            </a:r>
          </a:p>
          <a:p>
            <a:pPr lvl="1"/>
            <a:r>
              <a:rPr lang="en-US" smtClean="0"/>
              <a:t>Current (v0.12.2) uses V8 v3.28.73</a:t>
            </a:r>
          </a:p>
          <a:p>
            <a:r>
              <a:rPr lang="en-US" smtClean="0"/>
              <a:t>io.js - </a:t>
            </a:r>
            <a:r>
              <a:rPr lang="en-US" smtClean="0">
                <a:hlinkClick r:id="rId3"/>
              </a:rPr>
              <a:t>https://iojs.org</a:t>
            </a:r>
            <a:endParaRPr lang="en-US" smtClean="0"/>
          </a:p>
          <a:p>
            <a:pPr lvl="1"/>
            <a:r>
              <a:rPr lang="en-US" smtClean="0"/>
              <a:t>Forked copy of Node.js in late 2014</a:t>
            </a:r>
          </a:p>
          <a:p>
            <a:pPr lvl="1"/>
            <a:r>
              <a:rPr lang="en-US" smtClean="0"/>
              <a:t>Created out of community frustrations with decline in the pace of </a:t>
            </a:r>
            <a:br>
              <a:rPr lang="en-US" smtClean="0"/>
            </a:br>
            <a:r>
              <a:rPr lang="en-US" smtClean="0"/>
              <a:t>contributions &amp; releases - </a:t>
            </a:r>
            <a:r>
              <a:rPr lang="en-US" smtClean="0">
                <a:hlinkClick r:id="rId4"/>
              </a:rPr>
              <a:t>http://aconn.me/1NZQvHl</a:t>
            </a:r>
            <a:r>
              <a:rPr lang="en-US" smtClean="0"/>
              <a:t> </a:t>
            </a:r>
          </a:p>
          <a:p>
            <a:pPr lvl="1"/>
            <a:r>
              <a:rPr lang="en-US" smtClean="0"/>
              <a:t>Current version (v2.0.0) uses V8 v4.2</a:t>
            </a:r>
          </a:p>
          <a:p>
            <a:pPr lvl="1"/>
            <a:r>
              <a:rPr lang="en-US" smtClean="0"/>
              <a:t>Contains many fixes &amp; features not yet implemented in Node.js</a:t>
            </a:r>
          </a:p>
          <a:p>
            <a:pPr lvl="1"/>
            <a:r>
              <a:rPr lang="en-US" smtClean="0"/>
              <a:t>Compatible with NPM</a:t>
            </a:r>
          </a:p>
          <a:p>
            <a:r>
              <a:rPr lang="en-US" smtClean="0"/>
              <a:t>What will the future hold?</a:t>
            </a:r>
          </a:p>
          <a:p>
            <a:pPr lvl="1"/>
            <a:r>
              <a:rPr lang="en-US" smtClean="0">
                <a:hlinkClick r:id="rId5"/>
              </a:rPr>
              <a:t>https://github.com/nodejs/dev-policy</a:t>
            </a:r>
            <a:r>
              <a:rPr lang="en-US" smtClean="0"/>
              <a:t> </a:t>
            </a:r>
            <a:endParaRPr lang="en-US" dirty="0"/>
          </a:p>
        </p:txBody>
      </p:sp>
    </p:spTree>
    <p:extLst>
      <p:ext uri="{BB962C8B-B14F-4D97-AF65-F5344CB8AC3E}">
        <p14:creationId xmlns:p14="http://schemas.microsoft.com/office/powerpoint/2010/main" val="69946000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dejs-activ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667" y="1350872"/>
            <a:ext cx="9273856" cy="4258214"/>
          </a:xfrm>
          <a:prstGeom prst="rect">
            <a:avLst/>
          </a:prstGeom>
          <a:ln>
            <a:solidFill>
              <a:srgbClr val="000000"/>
            </a:solidFill>
          </a:ln>
        </p:spPr>
      </p:pic>
      <p:sp>
        <p:nvSpPr>
          <p:cNvPr id="5" name="Alternate Process 4"/>
          <p:cNvSpPr/>
          <p:nvPr/>
        </p:nvSpPr>
        <p:spPr bwMode="auto">
          <a:xfrm>
            <a:off x="7532501" y="3954397"/>
            <a:ext cx="2457102" cy="1428548"/>
          </a:xfrm>
          <a:prstGeom prst="flowChartAlternateProcess">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241"/>
            <a:endParaRPr lang="en-US" sz="6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iojs-activit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923" y="1405869"/>
            <a:ext cx="9258630" cy="4182787"/>
          </a:xfrm>
          <a:prstGeom prst="rect">
            <a:avLst/>
          </a:prstGeom>
          <a:ln>
            <a:solidFill>
              <a:srgbClr val="000000"/>
            </a:solidFill>
          </a:ln>
        </p:spPr>
      </p:pic>
      <p:sp>
        <p:nvSpPr>
          <p:cNvPr id="8" name="Alternate Process 7"/>
          <p:cNvSpPr/>
          <p:nvPr/>
        </p:nvSpPr>
        <p:spPr bwMode="auto">
          <a:xfrm>
            <a:off x="7361076" y="3954397"/>
            <a:ext cx="2628527" cy="1428548"/>
          </a:xfrm>
          <a:prstGeom prst="flowChartAlternateProcess">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70" tIns="68570" rIns="25717" bIns="25717" rtlCol="0" anchor="b" anchorCtr="0"/>
          <a:lstStyle/>
          <a:p>
            <a:pPr algn="ctr" defTabSz="699241"/>
            <a:endParaRPr lang="en-US" sz="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endParaRPr lang="en-US"/>
          </a:p>
        </p:txBody>
      </p:sp>
      <p:sp>
        <p:nvSpPr>
          <p:cNvPr id="9" name="Text Placeholder 8"/>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7107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Appeal of Node.js &amp; io.js</a:t>
            </a:r>
            <a:endParaRPr lang="en-US" dirty="0"/>
          </a:p>
        </p:txBody>
      </p:sp>
      <p:sp>
        <p:nvSpPr>
          <p:cNvPr id="2" name="Text Placeholder 1"/>
          <p:cNvSpPr>
            <a:spLocks noGrp="1"/>
          </p:cNvSpPr>
          <p:nvPr>
            <p:ph type="body" sz="quarter" idx="10"/>
          </p:nvPr>
        </p:nvSpPr>
        <p:spPr/>
        <p:txBody>
          <a:bodyPr/>
          <a:lstStyle/>
          <a:p>
            <a:r>
              <a:rPr lang="en-US" smtClean="0"/>
              <a:t>One language used from server to client</a:t>
            </a:r>
          </a:p>
          <a:p>
            <a:r>
              <a:rPr lang="en-US" smtClean="0"/>
              <a:t>Same language used in projects &amp; ecosystem around the projects</a:t>
            </a:r>
          </a:p>
          <a:p>
            <a:pPr lvl="1"/>
            <a:r>
              <a:rPr lang="en-US" smtClean="0"/>
              <a:t>Build process</a:t>
            </a:r>
          </a:p>
          <a:p>
            <a:pPr lvl="1"/>
            <a:r>
              <a:rPr lang="en-US" smtClean="0"/>
              <a:t>Developer tooling</a:t>
            </a:r>
          </a:p>
          <a:p>
            <a:pPr lvl="1"/>
            <a:r>
              <a:rPr lang="en-US" smtClean="0"/>
              <a:t>System configuration</a:t>
            </a:r>
          </a:p>
          <a:p>
            <a:r>
              <a:rPr lang="en-US" smtClean="0"/>
              <a:t>Cross platform</a:t>
            </a:r>
          </a:p>
          <a:p>
            <a:r>
              <a:rPr lang="en-US" smtClean="0"/>
              <a:t>Built for network &amp; I/O bound operations</a:t>
            </a:r>
            <a:endParaRPr lang="en-US" dirty="0"/>
          </a:p>
        </p:txBody>
      </p:sp>
    </p:spTree>
    <p:extLst>
      <p:ext uri="{BB962C8B-B14F-4D97-AF65-F5344CB8AC3E}">
        <p14:creationId xmlns:p14="http://schemas.microsoft.com/office/powerpoint/2010/main" val="22371235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Intelliem 2013 v1">
  <a:themeElements>
    <a:clrScheme name="IT Unity">
      <a:dk1>
        <a:srgbClr val="505050"/>
      </a:dk1>
      <a:lt1>
        <a:srgbClr val="FFFFFF"/>
      </a:lt1>
      <a:dk2>
        <a:srgbClr val="0072C6"/>
      </a:dk2>
      <a:lt2>
        <a:srgbClr val="E6E6E6"/>
      </a:lt2>
      <a:accent1>
        <a:srgbClr val="002060"/>
      </a:accent1>
      <a:accent2>
        <a:srgbClr val="C00000"/>
      </a:accent2>
      <a:accent3>
        <a:srgbClr val="007233"/>
      </a:accent3>
      <a:accent4>
        <a:srgbClr val="00188F"/>
      </a:accent4>
      <a:accent5>
        <a:srgbClr val="00BCF2"/>
      </a:accent5>
      <a:accent6>
        <a:srgbClr val="FFFF00"/>
      </a:accent6>
      <a:hlink>
        <a:srgbClr val="442359"/>
      </a:hlink>
      <a:folHlink>
        <a:srgbClr val="44235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T Unity 2014 Template" id="{7B60C8CF-58B7-4E51-A5B8-FBE3DC0B3963}" vid="{78D1B2C0-9D63-41E2-BEE1-2B225DF1C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SPSUnity%202015%20-%20Template</Template>
  <TotalTime>0</TotalTime>
  <Words>467</Words>
  <Application>Microsoft Macintosh PowerPoint</Application>
  <PresentationFormat>Custom</PresentationFormat>
  <Paragraphs>104</Paragraphs>
  <Slides>17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Consolas</vt:lpstr>
      <vt:lpstr>Segoe Light</vt:lpstr>
      <vt:lpstr>Segoe UI</vt:lpstr>
      <vt:lpstr>Segoe UI Light</vt:lpstr>
      <vt:lpstr>Wingdings</vt:lpstr>
      <vt:lpstr>Intelliem 2013 v1</vt:lpstr>
      <vt:lpstr>BUILDING APPS FOR OFFICE &amp; OFFICE 365 USING NODE.JS</vt:lpstr>
      <vt:lpstr>Topics</vt:lpstr>
      <vt:lpstr>What is Node.js?</vt:lpstr>
      <vt:lpstr>What is Node.js</vt:lpstr>
      <vt:lpstr>Who uses Node.js?</vt:lpstr>
      <vt:lpstr>Node.js Components</vt:lpstr>
      <vt:lpstr>Node.js vs io.js</vt:lpstr>
      <vt:lpstr>PowerPoint Presentation</vt:lpstr>
      <vt:lpstr>Appeal of Node.js &amp; io.js</vt:lpstr>
      <vt:lpstr>Developer Tooling for Node.js</vt:lpstr>
      <vt:lpstr>Node.js Developer Tooling Options</vt:lpstr>
      <vt:lpstr>Developing Node.js</vt:lpstr>
      <vt:lpstr>Node.js for Websites &amp; Web APIs</vt:lpstr>
      <vt:lpstr>Express</vt:lpstr>
      <vt:lpstr>MVC Frameworks in Node.js</vt:lpstr>
      <vt:lpstr>Debugging Node.js Applications</vt:lpstr>
      <vt:lpstr>Thanks!  Questions?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2015-05-31T17:53:07Z</dcterms:created>
  <dcterms:modified xsi:type="dcterms:W3CDTF">2015-06-11T17:20:21Z</dcterms:modified>
</cp:coreProperties>
</file>